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82" r:id="rId5"/>
    <p:sldId id="260" r:id="rId6"/>
    <p:sldId id="261" r:id="rId7"/>
    <p:sldId id="263" r:id="rId8"/>
    <p:sldId id="262" r:id="rId9"/>
    <p:sldId id="266" r:id="rId10"/>
    <p:sldId id="264" r:id="rId11"/>
    <p:sldId id="281" r:id="rId12"/>
    <p:sldId id="265" r:id="rId13"/>
    <p:sldId id="267" r:id="rId14"/>
    <p:sldId id="268" r:id="rId15"/>
    <p:sldId id="269" r:id="rId16"/>
    <p:sldId id="283" r:id="rId17"/>
    <p:sldId id="270" r:id="rId18"/>
    <p:sldId id="271" r:id="rId19"/>
    <p:sldId id="272" r:id="rId20"/>
    <p:sldId id="273" r:id="rId21"/>
    <p:sldId id="276" r:id="rId22"/>
    <p:sldId id="274" r:id="rId23"/>
    <p:sldId id="279" r:id="rId24"/>
    <p:sldId id="275" r:id="rId25"/>
    <p:sldId id="280" r:id="rId26"/>
    <p:sldId id="259" r:id="rId27"/>
    <p:sldId id="277" r:id="rId28"/>
    <p:sldId id="278" r:id="rId2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05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9DDF2-404A-8F41-A6A8-149735A0C7A2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93015-C83C-B74A-A72D-C7366EC93E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8087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6C97-89A3-924D-8BF8-B24F6AD371B0}" type="datetimeFigureOut">
              <a:rPr lang="da-DK" smtClean="0"/>
              <a:t>09.07.2023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F2840-21C7-5E44-A92D-52652AAACC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07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microsoft.com/office/2007/relationships/hdphoto" Target="../media/hdphoto11.wdp"/><Relationship Id="rId3" Type="http://schemas.openxmlformats.org/officeDocument/2006/relationships/image" Target="../media/image8.png"/><Relationship Id="rId21" Type="http://schemas.openxmlformats.org/officeDocument/2006/relationships/image" Target="../media/image38.png"/><Relationship Id="rId7" Type="http://schemas.microsoft.com/office/2007/relationships/hdphoto" Target="../media/hdphoto5.wdp"/><Relationship Id="rId12" Type="http://schemas.microsoft.com/office/2007/relationships/hdphoto" Target="../media/hdphoto8.wdp"/><Relationship Id="rId17" Type="http://schemas.openxmlformats.org/officeDocument/2006/relationships/image" Target="../media/image36.png"/><Relationship Id="rId25" Type="http://schemas.microsoft.com/office/2007/relationships/hdphoto" Target="../media/hdphoto16.wdp"/><Relationship Id="rId2" Type="http://schemas.openxmlformats.org/officeDocument/2006/relationships/image" Target="../media/image7.pn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24" Type="http://schemas.microsoft.com/office/2007/relationships/hdphoto" Target="../media/hdphoto15.wdp"/><Relationship Id="rId5" Type="http://schemas.microsoft.com/office/2007/relationships/hdphoto" Target="../media/hdphoto3.wdp"/><Relationship Id="rId15" Type="http://schemas.openxmlformats.org/officeDocument/2006/relationships/image" Target="../media/image35.png"/><Relationship Id="rId23" Type="http://schemas.microsoft.com/office/2007/relationships/hdphoto" Target="../media/hdphoto14.wdp"/><Relationship Id="rId10" Type="http://schemas.microsoft.com/office/2007/relationships/hdphoto" Target="../media/hdphoto7.wdp"/><Relationship Id="rId19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microsoft.com/office/2007/relationships/hdphoto" Target="../media/hdphoto6.wdp"/><Relationship Id="rId14" Type="http://schemas.microsoft.com/office/2007/relationships/hdphoto" Target="../media/hdphoto9.wdp"/><Relationship Id="rId22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21.wdp"/><Relationship Id="rId18" Type="http://schemas.microsoft.com/office/2007/relationships/hdphoto" Target="../media/hdphoto26.wdp"/><Relationship Id="rId26" Type="http://schemas.openxmlformats.org/officeDocument/2006/relationships/image" Target="../media/image36.png"/><Relationship Id="rId3" Type="http://schemas.openxmlformats.org/officeDocument/2006/relationships/image" Target="../media/image8.png"/><Relationship Id="rId21" Type="http://schemas.microsoft.com/office/2007/relationships/hdphoto" Target="../media/hdphoto29.wdp"/><Relationship Id="rId34" Type="http://schemas.openxmlformats.org/officeDocument/2006/relationships/image" Target="../media/image41.png"/><Relationship Id="rId7" Type="http://schemas.microsoft.com/office/2007/relationships/hdphoto" Target="../media/hdphoto15.wdp"/><Relationship Id="rId12" Type="http://schemas.microsoft.com/office/2007/relationships/hdphoto" Target="../media/hdphoto20.wdp"/><Relationship Id="rId17" Type="http://schemas.microsoft.com/office/2007/relationships/hdphoto" Target="../media/hdphoto25.wdp"/><Relationship Id="rId25" Type="http://schemas.microsoft.com/office/2007/relationships/hdphoto" Target="../media/hdphoto10.wdp"/><Relationship Id="rId33" Type="http://schemas.openxmlformats.org/officeDocument/2006/relationships/image" Target="../media/image40.png"/><Relationship Id="rId2" Type="http://schemas.openxmlformats.org/officeDocument/2006/relationships/image" Target="../media/image7.png"/><Relationship Id="rId16" Type="http://schemas.microsoft.com/office/2007/relationships/hdphoto" Target="../media/hdphoto24.wdp"/><Relationship Id="rId20" Type="http://schemas.microsoft.com/office/2007/relationships/hdphoto" Target="../media/hdphoto28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19.wdp"/><Relationship Id="rId24" Type="http://schemas.openxmlformats.org/officeDocument/2006/relationships/image" Target="../media/image35.png"/><Relationship Id="rId32" Type="http://schemas.microsoft.com/office/2007/relationships/hdphoto" Target="../media/hdphoto32.wdp"/><Relationship Id="rId5" Type="http://schemas.microsoft.com/office/2007/relationships/hdphoto" Target="../media/hdphoto8.wdp"/><Relationship Id="rId15" Type="http://schemas.microsoft.com/office/2007/relationships/hdphoto" Target="../media/hdphoto23.wdp"/><Relationship Id="rId23" Type="http://schemas.microsoft.com/office/2007/relationships/hdphoto" Target="../media/hdphoto31.wdp"/><Relationship Id="rId28" Type="http://schemas.openxmlformats.org/officeDocument/2006/relationships/image" Target="../media/image37.png"/><Relationship Id="rId10" Type="http://schemas.microsoft.com/office/2007/relationships/hdphoto" Target="../media/hdphoto18.wdp"/><Relationship Id="rId19" Type="http://schemas.microsoft.com/office/2007/relationships/hdphoto" Target="../media/hdphoto27.wdp"/><Relationship Id="rId31" Type="http://schemas.microsoft.com/office/2007/relationships/hdphoto" Target="../media/hdphoto13.wdp"/><Relationship Id="rId4" Type="http://schemas.openxmlformats.org/officeDocument/2006/relationships/image" Target="../media/image33.png"/><Relationship Id="rId9" Type="http://schemas.microsoft.com/office/2007/relationships/hdphoto" Target="../media/hdphoto17.wdp"/><Relationship Id="rId14" Type="http://schemas.microsoft.com/office/2007/relationships/hdphoto" Target="../media/hdphoto22.wdp"/><Relationship Id="rId22" Type="http://schemas.microsoft.com/office/2007/relationships/hdphoto" Target="../media/hdphoto30.wdp"/><Relationship Id="rId27" Type="http://schemas.microsoft.com/office/2007/relationships/hdphoto" Target="../media/hdphoto11.wdp"/><Relationship Id="rId30" Type="http://schemas.openxmlformats.org/officeDocument/2006/relationships/image" Target="../media/image38.png"/><Relationship Id="rId8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6.png"/><Relationship Id="rId18" Type="http://schemas.microsoft.com/office/2007/relationships/hdphoto" Target="../media/hdphoto3.wdp"/><Relationship Id="rId3" Type="http://schemas.openxmlformats.org/officeDocument/2006/relationships/image" Target="../media/image8.png"/><Relationship Id="rId21" Type="http://schemas.openxmlformats.org/officeDocument/2006/relationships/image" Target="../media/image43.png"/><Relationship Id="rId7" Type="http://schemas.openxmlformats.org/officeDocument/2006/relationships/image" Target="../media/image33.png"/><Relationship Id="rId12" Type="http://schemas.microsoft.com/office/2007/relationships/hdphoto" Target="../media/hdphoto35.wdp"/><Relationship Id="rId17" Type="http://schemas.microsoft.com/office/2007/relationships/hdphoto" Target="../media/hdphoto12.wdp"/><Relationship Id="rId2" Type="http://schemas.openxmlformats.org/officeDocument/2006/relationships/image" Target="../media/image7.png"/><Relationship Id="rId16" Type="http://schemas.openxmlformats.org/officeDocument/2006/relationships/image" Target="../media/image37.png"/><Relationship Id="rId20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4.wdp"/><Relationship Id="rId24" Type="http://schemas.microsoft.com/office/2007/relationships/hdphoto" Target="../media/hdphoto39.wdp"/><Relationship Id="rId5" Type="http://schemas.microsoft.com/office/2007/relationships/hdphoto" Target="../media/hdphoto33.wdp"/><Relationship Id="rId15" Type="http://schemas.microsoft.com/office/2007/relationships/hdphoto" Target="../media/hdphoto36.wdp"/><Relationship Id="rId23" Type="http://schemas.openxmlformats.org/officeDocument/2006/relationships/image" Target="../media/image44.png"/><Relationship Id="rId10" Type="http://schemas.microsoft.com/office/2007/relationships/hdphoto" Target="../media/hdphoto34.wdp"/><Relationship Id="rId19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Relationship Id="rId14" Type="http://schemas.microsoft.com/office/2007/relationships/hdphoto" Target="../media/hdphoto11.wdp"/><Relationship Id="rId22" Type="http://schemas.microsoft.com/office/2007/relationships/hdphoto" Target="../media/hdphoto38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0613" y="24731"/>
            <a:ext cx="7422776" cy="1018826"/>
          </a:xfrm>
        </p:spPr>
        <p:txBody>
          <a:bodyPr>
            <a:noAutofit/>
          </a:bodyPr>
          <a:lstStyle/>
          <a:p>
            <a:r>
              <a:rPr lang="da-DK" sz="4400" b="1" dirty="0"/>
              <a:t>Rindende og stillestående vand</a:t>
            </a:r>
            <a:endParaRPr lang="da-DK" sz="440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29553" y="5894354"/>
            <a:ext cx="6858000" cy="593001"/>
          </a:xfrm>
        </p:spPr>
        <p:txBody>
          <a:bodyPr>
            <a:normAutofit/>
          </a:bodyPr>
          <a:lstStyle/>
          <a:p>
            <a:r>
              <a:rPr lang="da-DK" sz="3000"/>
              <a:t>Biologi</a:t>
            </a:r>
          </a:p>
        </p:txBody>
      </p:sp>
      <p:pic>
        <p:nvPicPr>
          <p:cNvPr id="5" name="Picture 4" descr="ile:Holmstrup Mark (sÃ¸)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12" y="1412334"/>
            <a:ext cx="5377776" cy="40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36188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rindende vand</a:t>
            </a:r>
          </a:p>
        </p:txBody>
      </p:sp>
      <p:sp>
        <p:nvSpPr>
          <p:cNvPr id="6" name="Pladsholder til indhold 2"/>
          <p:cNvSpPr txBox="1">
            <a:spLocks noChangeAspect="1"/>
          </p:cNvSpPr>
          <p:nvPr/>
        </p:nvSpPr>
        <p:spPr>
          <a:xfrm>
            <a:off x="136950" y="925552"/>
            <a:ext cx="8886518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dirty="0"/>
              <a:t>Der er mange måder at undgå at blive ført væk med strømmen. Giv 5 eksempler på, hvordan udvalgte dyr undgår at blive ført væk med strømmen.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da-DK" sz="1800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da-DK" sz="1800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da-DK" sz="1800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da-DK" sz="1800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  <p:sp>
        <p:nvSpPr>
          <p:cNvPr id="7" name="Tekstfelt 6"/>
          <p:cNvSpPr txBox="1">
            <a:spLocks noChangeAspect="1"/>
          </p:cNvSpPr>
          <p:nvPr/>
        </p:nvSpPr>
        <p:spPr>
          <a:xfrm>
            <a:off x="7493304" y="2172670"/>
            <a:ext cx="1446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Ferskvandsørred</a:t>
            </a:r>
          </a:p>
        </p:txBody>
      </p:sp>
      <p:pic>
        <p:nvPicPr>
          <p:cNvPr id="8" name="Picture 4" descr="¸rred, fisk, salmo, apa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4" y="1502999"/>
            <a:ext cx="1080000" cy="72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/>
          <p:cNvSpPr txBox="1">
            <a:spLocks noChangeAspect="1"/>
          </p:cNvSpPr>
          <p:nvPr/>
        </p:nvSpPr>
        <p:spPr>
          <a:xfrm>
            <a:off x="7796860" y="3117627"/>
            <a:ext cx="971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/>
              <a:t>Huesnegl</a:t>
            </a:r>
            <a:endParaRPr lang="da-DK" sz="14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50" y="2451294"/>
            <a:ext cx="1080000" cy="718694"/>
          </a:xfrm>
          <a:prstGeom prst="rect">
            <a:avLst/>
          </a:prstGeom>
        </p:spPr>
      </p:pic>
      <p:pic>
        <p:nvPicPr>
          <p:cNvPr id="11" name="Picture 10" descr="illedresultat for Trichoptera-larv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4" y="3398969"/>
            <a:ext cx="1080000" cy="8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felt 11"/>
          <p:cNvSpPr txBox="1">
            <a:spLocks noChangeAspect="1"/>
          </p:cNvSpPr>
          <p:nvPr/>
        </p:nvSpPr>
        <p:spPr>
          <a:xfrm>
            <a:off x="7324173" y="6236317"/>
            <a:ext cx="173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/>
              <a:t>Ferskvandstangloppe</a:t>
            </a:r>
            <a:endParaRPr lang="da-DK" sz="1400" dirty="0"/>
          </a:p>
        </p:txBody>
      </p:sp>
      <p:pic>
        <p:nvPicPr>
          <p:cNvPr id="13" name="Picture 16" descr="illedresultat for Trichoptera-larv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4" y="4486552"/>
            <a:ext cx="1080000" cy="8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illedresultat for Gammarus pu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22" y="5540483"/>
            <a:ext cx="1080000" cy="7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felt 14"/>
          <p:cNvSpPr txBox="1">
            <a:spLocks noChangeAspect="1"/>
          </p:cNvSpPr>
          <p:nvPr/>
        </p:nvSpPr>
        <p:spPr>
          <a:xfrm>
            <a:off x="7701782" y="5220041"/>
            <a:ext cx="1451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/>
              <a:t>Vårfluelarve</a:t>
            </a:r>
            <a:endParaRPr lang="da-DK" sz="1400" dirty="0"/>
          </a:p>
        </p:txBody>
      </p:sp>
      <p:sp>
        <p:nvSpPr>
          <p:cNvPr id="16" name="Tekstfelt 15"/>
          <p:cNvSpPr txBox="1">
            <a:spLocks noChangeAspect="1"/>
          </p:cNvSpPr>
          <p:nvPr/>
        </p:nvSpPr>
        <p:spPr>
          <a:xfrm>
            <a:off x="7701782" y="4144024"/>
            <a:ext cx="1161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/>
              <a:t>Vårfluelarve</a:t>
            </a:r>
            <a:endParaRPr lang="da-DK" sz="1400" dirty="0"/>
          </a:p>
        </p:txBody>
      </p:sp>
      <p:sp>
        <p:nvSpPr>
          <p:cNvPr id="17" name="Tekstfelt 16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89747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rindende vand</a:t>
            </a:r>
          </a:p>
        </p:txBody>
      </p:sp>
      <p:sp>
        <p:nvSpPr>
          <p:cNvPr id="11" name="Pladsholder til indhold 2"/>
          <p:cNvSpPr txBox="1">
            <a:spLocks/>
          </p:cNvSpPr>
          <p:nvPr/>
        </p:nvSpPr>
        <p:spPr>
          <a:xfrm>
            <a:off x="136950" y="925552"/>
            <a:ext cx="8865981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dirty="0"/>
              <a:t>Kom med faglige overvejelser og argumenter for årsager og problematikker som udretninger af vandløb giver anledning til.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  <p:sp>
        <p:nvSpPr>
          <p:cNvPr id="12" name="Tekstfelt 11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768873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rindende vand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136950" y="925552"/>
            <a:ext cx="8865981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dirty="0"/>
              <a:t>Tegn og beskriv fiskens ånding med gæller.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  <p:pic>
        <p:nvPicPr>
          <p:cNvPr id="7" name="Picture 4" descr="illedresultat for fi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66" y="2326807"/>
            <a:ext cx="5546198" cy="27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056436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rindende vand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136950" y="925552"/>
            <a:ext cx="8865981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800" dirty="0"/>
              <a:t>Tegn og beskriv insekters ånding </a:t>
            </a:r>
            <a:r>
              <a:rPr lang="da-DK" sz="1800" dirty="0" err="1"/>
              <a:t>trachésystem</a:t>
            </a:r>
            <a:r>
              <a:rPr lang="da-DK" sz="18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  <p:pic>
        <p:nvPicPr>
          <p:cNvPr id="7" name="Picture 2" descr="ille, Insekt, Bug, Entomologi, Vinger, Shell, Biolo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89" y="1528265"/>
            <a:ext cx="3190823" cy="44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26147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rindende vand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136699" y="925552"/>
            <a:ext cx="8866232" cy="341922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dirty="0"/>
              <a:t>Vandinsekterne skaffer ilt ved hjælp af fire forskellige metoder. Beskriv disse metoder.</a:t>
            </a:r>
          </a:p>
          <a:p>
            <a:pPr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>
              <a:buFont typeface="+mj-lt"/>
              <a:buAutoNum type="arabicPeriod"/>
            </a:pPr>
            <a:endParaRPr lang="da-DK" sz="1800" dirty="0"/>
          </a:p>
          <a:p>
            <a:pPr>
              <a:buFont typeface="+mj-lt"/>
              <a:buAutoNum type="arabicPeriod"/>
            </a:pPr>
            <a:endParaRPr lang="da-DK" sz="1800" dirty="0"/>
          </a:p>
          <a:p>
            <a:pPr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>
              <a:buFont typeface="+mj-lt"/>
              <a:buAutoNum type="arabicPeriod"/>
            </a:pPr>
            <a:endParaRPr lang="da-DK" sz="1800" dirty="0"/>
          </a:p>
          <a:p>
            <a:pPr>
              <a:buFont typeface="+mj-lt"/>
              <a:buAutoNum type="arabicPeriod"/>
            </a:pPr>
            <a:endParaRPr lang="da-DK" sz="1800" dirty="0"/>
          </a:p>
          <a:p>
            <a:pPr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>
              <a:buFont typeface="+mj-lt"/>
              <a:buAutoNum type="arabicPeriod"/>
            </a:pPr>
            <a:endParaRPr lang="da-DK" sz="1800" dirty="0"/>
          </a:p>
          <a:p>
            <a:pPr>
              <a:buFont typeface="+mj-lt"/>
              <a:buAutoNum type="arabicPeriod"/>
            </a:pPr>
            <a:endParaRPr lang="da-DK" sz="1800" dirty="0"/>
          </a:p>
          <a:p>
            <a:pPr>
              <a:buFont typeface="+mj-lt"/>
              <a:buAutoNum type="arabicPeriod"/>
            </a:pPr>
            <a:r>
              <a:rPr lang="da-DK" sz="1800" dirty="0"/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  <p:grpSp>
        <p:nvGrpSpPr>
          <p:cNvPr id="2" name="Grupper 1"/>
          <p:cNvGrpSpPr/>
          <p:nvPr/>
        </p:nvGrpSpPr>
        <p:grpSpPr>
          <a:xfrm>
            <a:off x="7676555" y="1304841"/>
            <a:ext cx="1140056" cy="3024083"/>
            <a:chOff x="4779619" y="1159185"/>
            <a:chExt cx="1140056" cy="3024083"/>
          </a:xfrm>
        </p:grpSpPr>
        <p:sp>
          <p:nvSpPr>
            <p:cNvPr id="8" name="Tekstfelt 7"/>
            <p:cNvSpPr txBox="1"/>
            <p:nvPr/>
          </p:nvSpPr>
          <p:spPr>
            <a:xfrm>
              <a:off x="5145904" y="3906269"/>
              <a:ext cx="407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/>
                <a:t>Igle</a:t>
              </a:r>
              <a:endParaRPr lang="da-DK" sz="1200" dirty="0"/>
            </a:p>
          </p:txBody>
        </p:sp>
        <p:sp>
          <p:nvSpPr>
            <p:cNvPr id="9" name="Tekstfelt 8"/>
            <p:cNvSpPr txBox="1"/>
            <p:nvPr/>
          </p:nvSpPr>
          <p:spPr>
            <a:xfrm>
              <a:off x="4779619" y="3030728"/>
              <a:ext cx="11400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/>
                <a:t>Døgnfluenymfe</a:t>
              </a:r>
              <a:endParaRPr lang="da-DK" sz="1200" dirty="0"/>
            </a:p>
          </p:txBody>
        </p:sp>
        <p:sp>
          <p:nvSpPr>
            <p:cNvPr id="10" name="Tekstfelt 9"/>
            <p:cNvSpPr txBox="1"/>
            <p:nvPr/>
          </p:nvSpPr>
          <p:spPr>
            <a:xfrm>
              <a:off x="4797604" y="1625188"/>
              <a:ext cx="11078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 err="1"/>
                <a:t>Skorpionstæge</a:t>
              </a:r>
              <a:endParaRPr lang="da-DK" sz="1200" dirty="0"/>
            </a:p>
          </p:txBody>
        </p:sp>
        <p:pic>
          <p:nvPicPr>
            <p:cNvPr id="11" name="Picture 6" descr="illedresultat for Nepa cinere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919" y="1159185"/>
              <a:ext cx="720000" cy="4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kstfelt 11"/>
            <p:cNvSpPr txBox="1"/>
            <p:nvPr/>
          </p:nvSpPr>
          <p:spPr>
            <a:xfrm>
              <a:off x="4978327" y="2304810"/>
              <a:ext cx="7426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/>
                <a:t>Vandkalv</a:t>
              </a:r>
            </a:p>
          </p:txBody>
        </p:sp>
        <p:pic>
          <p:nvPicPr>
            <p:cNvPr id="13" name="Picture 8" descr="illedresultat for Dytiscus marginali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919" y="1895584"/>
              <a:ext cx="720000" cy="4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illedresultat for ephemeroptera larva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919" y="2681728"/>
              <a:ext cx="720000" cy="402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illedresultat for Hirudine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919" y="3346174"/>
              <a:ext cx="720000" cy="612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Pladsholder til indhold 2"/>
          <p:cNvSpPr txBox="1">
            <a:spLocks/>
          </p:cNvSpPr>
          <p:nvPr/>
        </p:nvSpPr>
        <p:spPr>
          <a:xfrm>
            <a:off x="136698" y="4575598"/>
            <a:ext cx="8866233" cy="191175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a-DK" sz="1800" dirty="0"/>
              <a:t>Beskriv dine overvejelser omkring, hvilke metoder, der er mest og mindst følsomme overfor iltsvind i vandet.</a:t>
            </a:r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95617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rindende vand</a:t>
            </a:r>
          </a:p>
          <a:p>
            <a:pPr algn="ctr"/>
            <a:endParaRPr lang="da-DK" sz="2400" dirty="0"/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 noChangeAspect="1"/>
          </p:cNvSpPr>
          <p:nvPr/>
        </p:nvSpPr>
        <p:spPr>
          <a:xfrm>
            <a:off x="143353" y="925552"/>
            <a:ext cx="8889550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800" dirty="0"/>
              <a:t>Det er ikke svært for dyrene i det rindende vand at finde føde. Beskriv de tre udvalgte måder.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228600" indent="-228600">
              <a:buFont typeface="+mj-lt"/>
              <a:buAutoNum type="arabicPeriod"/>
            </a:pPr>
            <a:r>
              <a:rPr lang="da-DK" sz="1800" dirty="0"/>
              <a:t> </a:t>
            </a:r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228600" indent="-228600">
              <a:buFont typeface="+mj-lt"/>
              <a:buAutoNum type="arabicPeriod"/>
            </a:pPr>
            <a:endParaRPr lang="da-DK" sz="1800" dirty="0"/>
          </a:p>
          <a:p>
            <a:pPr marL="228600" indent="-228600">
              <a:buFont typeface="+mj-lt"/>
              <a:buAutoNum type="arabicPeriod"/>
            </a:pPr>
            <a:r>
              <a:rPr lang="da-DK" sz="1800" dirty="0"/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  <p:sp>
        <p:nvSpPr>
          <p:cNvPr id="8" name="Tekstfelt 7"/>
          <p:cNvSpPr txBox="1">
            <a:spLocks noChangeAspect="1"/>
          </p:cNvSpPr>
          <p:nvPr/>
        </p:nvSpPr>
        <p:spPr>
          <a:xfrm>
            <a:off x="7424862" y="2424261"/>
            <a:ext cx="1444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Kvægmyggelarve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32" y="1648438"/>
            <a:ext cx="1082071" cy="775824"/>
          </a:xfrm>
          <a:prstGeom prst="rect">
            <a:avLst/>
          </a:prstGeom>
        </p:spPr>
      </p:pic>
      <p:pic>
        <p:nvPicPr>
          <p:cNvPr id="10" name="Picture 6" descr="illedresultat for trichoptera-larv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873" y="3441189"/>
            <a:ext cx="1082071" cy="8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felt 10"/>
          <p:cNvSpPr txBox="1">
            <a:spLocks noChangeAspect="1"/>
          </p:cNvSpPr>
          <p:nvPr/>
        </p:nvSpPr>
        <p:spPr>
          <a:xfrm>
            <a:off x="7435228" y="5854831"/>
            <a:ext cx="1423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/>
              <a:t>Ferskvandsørred</a:t>
            </a:r>
            <a:endParaRPr lang="da-DK" sz="1400" dirty="0"/>
          </a:p>
        </p:txBody>
      </p:sp>
      <p:pic>
        <p:nvPicPr>
          <p:cNvPr id="12" name="Picture 4" descr="¸rred, fisk, salmo, ap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873" y="5088747"/>
            <a:ext cx="1082071" cy="7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felt 12"/>
          <p:cNvSpPr txBox="1">
            <a:spLocks noChangeAspect="1"/>
          </p:cNvSpPr>
          <p:nvPr/>
        </p:nvSpPr>
        <p:spPr>
          <a:xfrm>
            <a:off x="7605873" y="4252742"/>
            <a:ext cx="1125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/>
              <a:t>Vårfluelarve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60840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869A9616-2508-8F41-A0B1-8849E0B30D70}"/>
              </a:ext>
            </a:extLst>
          </p:cNvPr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D3895EE-85FD-E946-8084-A935E3FEE15D}"/>
              </a:ext>
            </a:extLst>
          </p:cNvPr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Næringsstoffer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A18D3A9-9219-BE48-B109-EED0F63AA079}"/>
              </a:ext>
            </a:extLst>
          </p:cNvPr>
          <p:cNvSpPr/>
          <p:nvPr/>
        </p:nvSpPr>
        <p:spPr>
          <a:xfrm>
            <a:off x="547511" y="118369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400" dirty="0"/>
              <a:t>Alle planter har brug for næringsstoffer som fosfor og kvælstof – de kaldes uorganiske næringsstoffer.</a:t>
            </a:r>
          </a:p>
        </p:txBody>
      </p:sp>
      <p:pic>
        <p:nvPicPr>
          <p:cNvPr id="5" name="Picture 2" descr="illedresultat for gÃ¸dning af mark">
            <a:extLst>
              <a:ext uri="{FF2B5EF4-FFF2-40B4-BE49-F238E27FC236}">
                <a16:creationId xmlns:a16="http://schemas.microsoft.com/office/drawing/2014/main" id="{F8BD83AC-8992-B740-8ECA-B3268D0D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857" y="1183690"/>
            <a:ext cx="2922152" cy="12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98B7005-251F-9F41-B865-9718947F8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45" y="3011488"/>
            <a:ext cx="4967111" cy="318485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DBBBDC0-2C8E-4C4D-94F0-5AEA1B684161}"/>
              </a:ext>
            </a:extLst>
          </p:cNvPr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688454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Det stillestående vand – næringsfattig (</a:t>
            </a:r>
            <a:r>
              <a:rPr lang="da-DK" sz="2400" dirty="0" err="1"/>
              <a:t>oligotrof</a:t>
            </a:r>
            <a:r>
              <a:rPr lang="da-DK" sz="2400" dirty="0"/>
              <a:t>)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grpSp>
        <p:nvGrpSpPr>
          <p:cNvPr id="7" name="Grupper 6"/>
          <p:cNvGrpSpPr>
            <a:grpSpLocks noChangeAspect="1"/>
          </p:cNvGrpSpPr>
          <p:nvPr/>
        </p:nvGrpSpPr>
        <p:grpSpPr>
          <a:xfrm>
            <a:off x="136949" y="1669886"/>
            <a:ext cx="8670589" cy="3782223"/>
            <a:chOff x="471488" y="6905597"/>
            <a:chExt cx="5863696" cy="2557820"/>
          </a:xfrm>
        </p:grpSpPr>
        <p:grpSp>
          <p:nvGrpSpPr>
            <p:cNvPr id="8" name="Grupper 7"/>
            <p:cNvGrpSpPr/>
            <p:nvPr/>
          </p:nvGrpSpPr>
          <p:grpSpPr>
            <a:xfrm>
              <a:off x="471488" y="6905597"/>
              <a:ext cx="5863696" cy="2557820"/>
              <a:chOff x="412606" y="6838654"/>
              <a:chExt cx="5863696" cy="2557820"/>
            </a:xfrm>
          </p:grpSpPr>
          <p:grpSp>
            <p:nvGrpSpPr>
              <p:cNvPr id="10" name="Grupper 9"/>
              <p:cNvGrpSpPr/>
              <p:nvPr/>
            </p:nvGrpSpPr>
            <p:grpSpPr>
              <a:xfrm>
                <a:off x="412606" y="6838654"/>
                <a:ext cx="5863696" cy="2557820"/>
                <a:chOff x="412606" y="6838654"/>
                <a:chExt cx="5863696" cy="2557820"/>
              </a:xfrm>
            </p:grpSpPr>
            <p:grpSp>
              <p:nvGrpSpPr>
                <p:cNvPr id="40" name="Grupper 39"/>
                <p:cNvGrpSpPr/>
                <p:nvPr/>
              </p:nvGrpSpPr>
              <p:grpSpPr>
                <a:xfrm>
                  <a:off x="581698" y="7032391"/>
                  <a:ext cx="5694604" cy="2364083"/>
                  <a:chOff x="581698" y="7032391"/>
                  <a:chExt cx="5694604" cy="2364083"/>
                </a:xfrm>
              </p:grpSpPr>
              <p:grpSp>
                <p:nvGrpSpPr>
                  <p:cNvPr id="42" name="Grupper 41"/>
                  <p:cNvGrpSpPr>
                    <a:grpSpLocks noChangeAspect="1"/>
                  </p:cNvGrpSpPr>
                  <p:nvPr/>
                </p:nvGrpSpPr>
                <p:grpSpPr>
                  <a:xfrm>
                    <a:off x="581698" y="7266807"/>
                    <a:ext cx="5694604" cy="2129667"/>
                    <a:chOff x="9000" y="5649717"/>
                    <a:chExt cx="6840000" cy="2558022"/>
                  </a:xfrm>
                </p:grpSpPr>
                <p:grpSp>
                  <p:nvGrpSpPr>
                    <p:cNvPr id="53" name="Grupper 5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9000" y="5649717"/>
                      <a:ext cx="6840000" cy="2558022"/>
                      <a:chOff x="817905" y="5312632"/>
                      <a:chExt cx="4852294" cy="1359276"/>
                    </a:xfrm>
                  </p:grpSpPr>
                  <p:sp>
                    <p:nvSpPr>
                      <p:cNvPr id="60" name="Rektangel 59"/>
                      <p:cNvSpPr/>
                      <p:nvPr/>
                    </p:nvSpPr>
                    <p:spPr>
                      <a:xfrm>
                        <a:off x="817905" y="5312632"/>
                        <a:ext cx="4839285" cy="362161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20000"/>
                              <a:lumOff val="80000"/>
                            </a:schemeClr>
                          </a:gs>
                          <a:gs pos="50000">
                            <a:schemeClr val="accent1">
                              <a:lumMod val="20000"/>
                              <a:lumOff val="80000"/>
                            </a:schemeClr>
                          </a:gs>
                          <a:gs pos="100000">
                            <a:schemeClr val="bg1"/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400"/>
                      </a:p>
                    </p:txBody>
                  </p:sp>
                  <p:sp>
                    <p:nvSpPr>
                      <p:cNvPr id="61" name="Kombinationstegning 60"/>
                      <p:cNvSpPr/>
                      <p:nvPr/>
                    </p:nvSpPr>
                    <p:spPr>
                      <a:xfrm>
                        <a:off x="1295783" y="5670204"/>
                        <a:ext cx="3891944" cy="730601"/>
                      </a:xfrm>
                      <a:custGeom>
                        <a:avLst/>
                        <a:gdLst>
                          <a:gd name="connsiteX0" fmla="*/ 0 w 3891944"/>
                          <a:gd name="connsiteY0" fmla="*/ 0 h 730601"/>
                          <a:gd name="connsiteX1" fmla="*/ 3891944 w 3891944"/>
                          <a:gd name="connsiteY1" fmla="*/ 0 h 730601"/>
                          <a:gd name="connsiteX2" fmla="*/ 3855184 w 3891944"/>
                          <a:gd name="connsiteY2" fmla="*/ 50545 h 730601"/>
                          <a:gd name="connsiteX3" fmla="*/ 3827614 w 3891944"/>
                          <a:gd name="connsiteY3" fmla="*/ 87305 h 730601"/>
                          <a:gd name="connsiteX4" fmla="*/ 3800044 w 3891944"/>
                          <a:gd name="connsiteY4" fmla="*/ 133254 h 730601"/>
                          <a:gd name="connsiteX5" fmla="*/ 3767879 w 3891944"/>
                          <a:gd name="connsiteY5" fmla="*/ 183799 h 730601"/>
                          <a:gd name="connsiteX6" fmla="*/ 3731120 w 3891944"/>
                          <a:gd name="connsiteY6" fmla="*/ 271104 h 730601"/>
                          <a:gd name="connsiteX7" fmla="*/ 3675980 w 3891944"/>
                          <a:gd name="connsiteY7" fmla="*/ 353813 h 730601"/>
                          <a:gd name="connsiteX8" fmla="*/ 3611650 w 3891944"/>
                          <a:gd name="connsiteY8" fmla="*/ 413548 h 730601"/>
                          <a:gd name="connsiteX9" fmla="*/ 3533536 w 3891944"/>
                          <a:gd name="connsiteY9" fmla="*/ 468687 h 730601"/>
                          <a:gd name="connsiteX10" fmla="*/ 3427851 w 3891944"/>
                          <a:gd name="connsiteY10" fmla="*/ 519232 h 730601"/>
                          <a:gd name="connsiteX11" fmla="*/ 3299192 w 3891944"/>
                          <a:gd name="connsiteY11" fmla="*/ 569777 h 730601"/>
                          <a:gd name="connsiteX12" fmla="*/ 3147558 w 3891944"/>
                          <a:gd name="connsiteY12" fmla="*/ 611132 h 730601"/>
                          <a:gd name="connsiteX13" fmla="*/ 3041873 w 3891944"/>
                          <a:gd name="connsiteY13" fmla="*/ 638702 h 730601"/>
                          <a:gd name="connsiteX14" fmla="*/ 2936189 w 3891944"/>
                          <a:gd name="connsiteY14" fmla="*/ 661676 h 730601"/>
                          <a:gd name="connsiteX15" fmla="*/ 2839694 w 3891944"/>
                          <a:gd name="connsiteY15" fmla="*/ 680056 h 730601"/>
                          <a:gd name="connsiteX16" fmla="*/ 2720225 w 3891944"/>
                          <a:gd name="connsiteY16" fmla="*/ 703031 h 730601"/>
                          <a:gd name="connsiteX17" fmla="*/ 2582376 w 3891944"/>
                          <a:gd name="connsiteY17" fmla="*/ 716816 h 730601"/>
                          <a:gd name="connsiteX18" fmla="*/ 2292892 w 3891944"/>
                          <a:gd name="connsiteY18" fmla="*/ 726006 h 730601"/>
                          <a:gd name="connsiteX19" fmla="*/ 1773660 w 3891944"/>
                          <a:gd name="connsiteY19" fmla="*/ 730601 h 730601"/>
                          <a:gd name="connsiteX20" fmla="*/ 1410657 w 3891944"/>
                          <a:gd name="connsiteY20" fmla="*/ 721411 h 730601"/>
                          <a:gd name="connsiteX21" fmla="*/ 1098199 w 3891944"/>
                          <a:gd name="connsiteY21" fmla="*/ 689246 h 730601"/>
                          <a:gd name="connsiteX22" fmla="*/ 868450 w 3891944"/>
                          <a:gd name="connsiteY22" fmla="*/ 643297 h 730601"/>
                          <a:gd name="connsiteX23" fmla="*/ 675461 w 3891944"/>
                          <a:gd name="connsiteY23" fmla="*/ 597347 h 730601"/>
                          <a:gd name="connsiteX24" fmla="*/ 496257 w 3891944"/>
                          <a:gd name="connsiteY24" fmla="*/ 528422 h 730601"/>
                          <a:gd name="connsiteX25" fmla="*/ 353813 w 3891944"/>
                          <a:gd name="connsiteY25" fmla="*/ 468687 h 730601"/>
                          <a:gd name="connsiteX26" fmla="*/ 280293 w 3891944"/>
                          <a:gd name="connsiteY26" fmla="*/ 427333 h 730601"/>
                          <a:gd name="connsiteX27" fmla="*/ 215964 w 3891944"/>
                          <a:gd name="connsiteY27" fmla="*/ 353813 h 730601"/>
                          <a:gd name="connsiteX28" fmla="*/ 174609 w 3891944"/>
                          <a:gd name="connsiteY28" fmla="*/ 303268 h 730601"/>
                          <a:gd name="connsiteX29" fmla="*/ 142444 w 3891944"/>
                          <a:gd name="connsiteY29" fmla="*/ 243534 h 730601"/>
                          <a:gd name="connsiteX30" fmla="*/ 110279 w 3891944"/>
                          <a:gd name="connsiteY30" fmla="*/ 174609 h 730601"/>
                          <a:gd name="connsiteX31" fmla="*/ 68925 w 3891944"/>
                          <a:gd name="connsiteY31" fmla="*/ 101089 h 730601"/>
                          <a:gd name="connsiteX32" fmla="*/ 55140 w 3891944"/>
                          <a:gd name="connsiteY32" fmla="*/ 64330 h 730601"/>
                          <a:gd name="connsiteX33" fmla="*/ 0 w 3891944"/>
                          <a:gd name="connsiteY33" fmla="*/ 0 h 73060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3891944" h="730601">
                            <a:moveTo>
                              <a:pt x="0" y="0"/>
                            </a:moveTo>
                            <a:lnTo>
                              <a:pt x="3891944" y="0"/>
                            </a:lnTo>
                            <a:lnTo>
                              <a:pt x="3855184" y="50545"/>
                            </a:lnTo>
                            <a:lnTo>
                              <a:pt x="3827614" y="87305"/>
                            </a:lnTo>
                            <a:lnTo>
                              <a:pt x="3800044" y="133254"/>
                            </a:lnTo>
                            <a:lnTo>
                              <a:pt x="3767879" y="183799"/>
                            </a:lnTo>
                            <a:lnTo>
                              <a:pt x="3731120" y="271104"/>
                            </a:lnTo>
                            <a:lnTo>
                              <a:pt x="3675980" y="353813"/>
                            </a:lnTo>
                            <a:lnTo>
                              <a:pt x="3611650" y="413548"/>
                            </a:lnTo>
                            <a:lnTo>
                              <a:pt x="3533536" y="468687"/>
                            </a:lnTo>
                            <a:lnTo>
                              <a:pt x="3427851" y="519232"/>
                            </a:lnTo>
                            <a:lnTo>
                              <a:pt x="3299192" y="569777"/>
                            </a:lnTo>
                            <a:lnTo>
                              <a:pt x="3147558" y="611132"/>
                            </a:lnTo>
                            <a:lnTo>
                              <a:pt x="3041873" y="638702"/>
                            </a:lnTo>
                            <a:lnTo>
                              <a:pt x="2936189" y="661676"/>
                            </a:lnTo>
                            <a:lnTo>
                              <a:pt x="2839694" y="680056"/>
                            </a:lnTo>
                            <a:lnTo>
                              <a:pt x="2720225" y="703031"/>
                            </a:lnTo>
                            <a:lnTo>
                              <a:pt x="2582376" y="716816"/>
                            </a:lnTo>
                            <a:lnTo>
                              <a:pt x="2292892" y="726006"/>
                            </a:lnTo>
                            <a:lnTo>
                              <a:pt x="1773660" y="730601"/>
                            </a:lnTo>
                            <a:lnTo>
                              <a:pt x="1410657" y="721411"/>
                            </a:lnTo>
                            <a:lnTo>
                              <a:pt x="1098199" y="689246"/>
                            </a:lnTo>
                            <a:lnTo>
                              <a:pt x="868450" y="643297"/>
                            </a:lnTo>
                            <a:lnTo>
                              <a:pt x="675461" y="597347"/>
                            </a:lnTo>
                            <a:lnTo>
                              <a:pt x="496257" y="528422"/>
                            </a:lnTo>
                            <a:lnTo>
                              <a:pt x="353813" y="468687"/>
                            </a:lnTo>
                            <a:lnTo>
                              <a:pt x="280293" y="427333"/>
                            </a:lnTo>
                            <a:lnTo>
                              <a:pt x="215964" y="353813"/>
                            </a:lnTo>
                            <a:lnTo>
                              <a:pt x="174609" y="303268"/>
                            </a:lnTo>
                            <a:lnTo>
                              <a:pt x="142444" y="243534"/>
                            </a:lnTo>
                            <a:lnTo>
                              <a:pt x="110279" y="174609"/>
                            </a:lnTo>
                            <a:lnTo>
                              <a:pt x="68925" y="101089"/>
                            </a:lnTo>
                            <a:lnTo>
                              <a:pt x="55140" y="6433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chemeClr val="accent1">
                              <a:lumMod val="60000"/>
                              <a:lumOff val="40000"/>
                            </a:schemeClr>
                          </a:gs>
                          <a:gs pos="50000">
                            <a:schemeClr val="accent1">
                              <a:lumMod val="60000"/>
                              <a:lumOff val="40000"/>
                            </a:schemeClr>
                          </a:gs>
                          <a:gs pos="100000">
                            <a:schemeClr val="accent1">
                              <a:lumMod val="40000"/>
                              <a:lumOff val="6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400"/>
                      </a:p>
                    </p:txBody>
                  </p:sp>
                  <p:sp>
                    <p:nvSpPr>
                      <p:cNvPr id="62" name="Kombinationstegning 61"/>
                      <p:cNvSpPr/>
                      <p:nvPr/>
                    </p:nvSpPr>
                    <p:spPr>
                      <a:xfrm>
                        <a:off x="817906" y="5541545"/>
                        <a:ext cx="4852293" cy="1130363"/>
                      </a:xfrm>
                      <a:custGeom>
                        <a:avLst/>
                        <a:gdLst>
                          <a:gd name="connsiteX0" fmla="*/ 0 w 4852293"/>
                          <a:gd name="connsiteY0" fmla="*/ 0 h 1130363"/>
                          <a:gd name="connsiteX1" fmla="*/ 0 w 4852293"/>
                          <a:gd name="connsiteY1" fmla="*/ 1130363 h 1130363"/>
                          <a:gd name="connsiteX2" fmla="*/ 4852293 w 4852293"/>
                          <a:gd name="connsiteY2" fmla="*/ 1130363 h 1130363"/>
                          <a:gd name="connsiteX3" fmla="*/ 4852293 w 4852293"/>
                          <a:gd name="connsiteY3" fmla="*/ 0 h 1130363"/>
                          <a:gd name="connsiteX4" fmla="*/ 4516860 w 4852293"/>
                          <a:gd name="connsiteY4" fmla="*/ 13785 h 1130363"/>
                          <a:gd name="connsiteX5" fmla="*/ 4420365 w 4852293"/>
                          <a:gd name="connsiteY5" fmla="*/ 50544 h 1130363"/>
                          <a:gd name="connsiteX6" fmla="*/ 4346846 w 4852293"/>
                          <a:gd name="connsiteY6" fmla="*/ 133254 h 1130363"/>
                          <a:gd name="connsiteX7" fmla="*/ 4268731 w 4852293"/>
                          <a:gd name="connsiteY7" fmla="*/ 252723 h 1130363"/>
                          <a:gd name="connsiteX8" fmla="*/ 4181427 w 4852293"/>
                          <a:gd name="connsiteY8" fmla="*/ 413547 h 1130363"/>
                          <a:gd name="connsiteX9" fmla="*/ 4066552 w 4852293"/>
                          <a:gd name="connsiteY9" fmla="*/ 537612 h 1130363"/>
                          <a:gd name="connsiteX10" fmla="*/ 3919513 w 4852293"/>
                          <a:gd name="connsiteY10" fmla="*/ 624916 h 1130363"/>
                          <a:gd name="connsiteX11" fmla="*/ 3740309 w 4852293"/>
                          <a:gd name="connsiteY11" fmla="*/ 689246 h 1130363"/>
                          <a:gd name="connsiteX12" fmla="*/ 3524345 w 4852293"/>
                          <a:gd name="connsiteY12" fmla="*/ 748981 h 1130363"/>
                          <a:gd name="connsiteX13" fmla="*/ 3285407 w 4852293"/>
                          <a:gd name="connsiteY13" fmla="*/ 794930 h 1130363"/>
                          <a:gd name="connsiteX14" fmla="*/ 2949973 w 4852293"/>
                          <a:gd name="connsiteY14" fmla="*/ 827095 h 1130363"/>
                          <a:gd name="connsiteX15" fmla="*/ 2651300 w 4852293"/>
                          <a:gd name="connsiteY15" fmla="*/ 831690 h 1130363"/>
                          <a:gd name="connsiteX16" fmla="*/ 2348032 w 4852293"/>
                          <a:gd name="connsiteY16" fmla="*/ 836285 h 1130363"/>
                          <a:gd name="connsiteX17" fmla="*/ 1948269 w 4852293"/>
                          <a:gd name="connsiteY17" fmla="*/ 827095 h 1130363"/>
                          <a:gd name="connsiteX18" fmla="*/ 1663380 w 4852293"/>
                          <a:gd name="connsiteY18" fmla="*/ 808715 h 1130363"/>
                          <a:gd name="connsiteX19" fmla="*/ 1461202 w 4852293"/>
                          <a:gd name="connsiteY19" fmla="*/ 776550 h 1130363"/>
                          <a:gd name="connsiteX20" fmla="*/ 1277403 w 4852293"/>
                          <a:gd name="connsiteY20" fmla="*/ 730601 h 1130363"/>
                          <a:gd name="connsiteX21" fmla="*/ 1102793 w 4852293"/>
                          <a:gd name="connsiteY21" fmla="*/ 684651 h 1130363"/>
                          <a:gd name="connsiteX22" fmla="*/ 955754 w 4852293"/>
                          <a:gd name="connsiteY22" fmla="*/ 624916 h 1130363"/>
                          <a:gd name="connsiteX23" fmla="*/ 850070 w 4852293"/>
                          <a:gd name="connsiteY23" fmla="*/ 592751 h 1130363"/>
                          <a:gd name="connsiteX24" fmla="*/ 790335 w 4852293"/>
                          <a:gd name="connsiteY24" fmla="*/ 555992 h 1130363"/>
                          <a:gd name="connsiteX25" fmla="*/ 707626 w 4852293"/>
                          <a:gd name="connsiteY25" fmla="*/ 491662 h 1130363"/>
                          <a:gd name="connsiteX26" fmla="*/ 675461 w 4852293"/>
                          <a:gd name="connsiteY26" fmla="*/ 436522 h 1130363"/>
                          <a:gd name="connsiteX27" fmla="*/ 606536 w 4852293"/>
                          <a:gd name="connsiteY27" fmla="*/ 330838 h 1130363"/>
                          <a:gd name="connsiteX28" fmla="*/ 537612 w 4852293"/>
                          <a:gd name="connsiteY28" fmla="*/ 188394 h 1130363"/>
                          <a:gd name="connsiteX29" fmla="*/ 477877 w 4852293"/>
                          <a:gd name="connsiteY29" fmla="*/ 105684 h 1130363"/>
                          <a:gd name="connsiteX30" fmla="*/ 422737 w 4852293"/>
                          <a:gd name="connsiteY30" fmla="*/ 55139 h 1130363"/>
                          <a:gd name="connsiteX31" fmla="*/ 367598 w 4852293"/>
                          <a:gd name="connsiteY31" fmla="*/ 27569 h 1130363"/>
                          <a:gd name="connsiteX32" fmla="*/ 307863 w 4852293"/>
                          <a:gd name="connsiteY32" fmla="*/ 18380 h 1130363"/>
                          <a:gd name="connsiteX33" fmla="*/ 0 w 4852293"/>
                          <a:gd name="connsiteY33" fmla="*/ 0 h 11303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4852293" h="1130363">
                            <a:moveTo>
                              <a:pt x="0" y="0"/>
                            </a:moveTo>
                            <a:lnTo>
                              <a:pt x="0" y="1130363"/>
                            </a:lnTo>
                            <a:lnTo>
                              <a:pt x="4852293" y="1130363"/>
                            </a:lnTo>
                            <a:lnTo>
                              <a:pt x="4852293" y="0"/>
                            </a:lnTo>
                            <a:lnTo>
                              <a:pt x="4516860" y="13785"/>
                            </a:lnTo>
                            <a:lnTo>
                              <a:pt x="4420365" y="50544"/>
                            </a:lnTo>
                            <a:lnTo>
                              <a:pt x="4346846" y="133254"/>
                            </a:lnTo>
                            <a:lnTo>
                              <a:pt x="4268731" y="252723"/>
                            </a:lnTo>
                            <a:lnTo>
                              <a:pt x="4181427" y="413547"/>
                            </a:lnTo>
                            <a:lnTo>
                              <a:pt x="4066552" y="537612"/>
                            </a:lnTo>
                            <a:lnTo>
                              <a:pt x="3919513" y="624916"/>
                            </a:lnTo>
                            <a:lnTo>
                              <a:pt x="3740309" y="689246"/>
                            </a:lnTo>
                            <a:lnTo>
                              <a:pt x="3524345" y="748981"/>
                            </a:lnTo>
                            <a:lnTo>
                              <a:pt x="3285407" y="794930"/>
                            </a:lnTo>
                            <a:lnTo>
                              <a:pt x="2949973" y="827095"/>
                            </a:lnTo>
                            <a:lnTo>
                              <a:pt x="2651300" y="831690"/>
                            </a:lnTo>
                            <a:lnTo>
                              <a:pt x="2348032" y="836285"/>
                            </a:lnTo>
                            <a:lnTo>
                              <a:pt x="1948269" y="827095"/>
                            </a:lnTo>
                            <a:lnTo>
                              <a:pt x="1663380" y="808715"/>
                            </a:lnTo>
                            <a:lnTo>
                              <a:pt x="1461202" y="776550"/>
                            </a:lnTo>
                            <a:lnTo>
                              <a:pt x="1277403" y="730601"/>
                            </a:lnTo>
                            <a:lnTo>
                              <a:pt x="1102793" y="684651"/>
                            </a:lnTo>
                            <a:lnTo>
                              <a:pt x="955754" y="624916"/>
                            </a:lnTo>
                            <a:lnTo>
                              <a:pt x="850070" y="592751"/>
                            </a:lnTo>
                            <a:lnTo>
                              <a:pt x="790335" y="555992"/>
                            </a:lnTo>
                            <a:lnTo>
                              <a:pt x="707626" y="491662"/>
                            </a:lnTo>
                            <a:lnTo>
                              <a:pt x="675461" y="436522"/>
                            </a:lnTo>
                            <a:lnTo>
                              <a:pt x="606536" y="330838"/>
                            </a:lnTo>
                            <a:lnTo>
                              <a:pt x="537612" y="188394"/>
                            </a:lnTo>
                            <a:lnTo>
                              <a:pt x="477877" y="105684"/>
                            </a:lnTo>
                            <a:lnTo>
                              <a:pt x="422737" y="55139"/>
                            </a:lnTo>
                            <a:lnTo>
                              <a:pt x="367598" y="27569"/>
                            </a:lnTo>
                            <a:lnTo>
                              <a:pt x="307863" y="18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AB7942"/>
                          </a:gs>
                          <a:gs pos="50000">
                            <a:srgbClr val="AB7942">
                              <a:tint val="44500"/>
                              <a:satMod val="160000"/>
                            </a:srgbClr>
                          </a:gs>
                          <a:gs pos="100000">
                            <a:srgbClr val="AB7942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a-DK" sz="1400"/>
                      </a:p>
                    </p:txBody>
                  </p:sp>
                </p:grpSp>
                <p:grpSp>
                  <p:nvGrpSpPr>
                    <p:cNvPr id="54" name="Grupper 53"/>
                    <p:cNvGrpSpPr/>
                    <p:nvPr/>
                  </p:nvGrpSpPr>
                  <p:grpSpPr>
                    <a:xfrm flipH="1">
                      <a:off x="4709994" y="7190563"/>
                      <a:ext cx="602257" cy="408522"/>
                      <a:chOff x="1479680" y="7185240"/>
                      <a:chExt cx="602257" cy="408522"/>
                    </a:xfrm>
                  </p:grpSpPr>
                  <p:pic>
                    <p:nvPicPr>
                      <p:cNvPr id="58" name="Picture 4" descr="illedresultat for ste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680" y="7185240"/>
                        <a:ext cx="456311" cy="2961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59" name="Picture 4" descr="illedresultat for ste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1008443" flipH="1">
                        <a:off x="1721937" y="7360137"/>
                        <a:ext cx="360000" cy="23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grpSp>
                  <p:nvGrpSpPr>
                    <p:cNvPr id="55" name="Grupper 54"/>
                    <p:cNvGrpSpPr/>
                    <p:nvPr/>
                  </p:nvGrpSpPr>
                  <p:grpSpPr>
                    <a:xfrm>
                      <a:off x="1468343" y="7185504"/>
                      <a:ext cx="602257" cy="408522"/>
                      <a:chOff x="1479680" y="7185240"/>
                      <a:chExt cx="602257" cy="408522"/>
                    </a:xfrm>
                  </p:grpSpPr>
                  <p:pic>
                    <p:nvPicPr>
                      <p:cNvPr id="56" name="Picture 4" descr="illedresultat for ste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680" y="7185240"/>
                        <a:ext cx="456311" cy="2961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57" name="Picture 4" descr="illedresultat for ste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1008443" flipH="1">
                        <a:off x="1721937" y="7360137"/>
                        <a:ext cx="360000" cy="23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</p:grpSp>
              <p:pic>
                <p:nvPicPr>
                  <p:cNvPr id="43" name="Picture 2" descr="illedresultat for Lobelia dortmann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9964" b="89976" l="6227" r="90000">
                                <a14:foregroundMark x1="22136" y1="59179" x2="22136" y2="59179"/>
                                <a14:foregroundMark x1="24227" y1="60870" x2="24227" y2="60870"/>
                                <a14:foregroundMark x1="25727" y1="62983" x2="25727" y2="62983"/>
                                <a14:foregroundMark x1="25091" y1="61715" x2="25091" y2="61715"/>
                                <a14:foregroundMark x1="10182" y1="42874" x2="10182" y2="42874"/>
                                <a14:foregroundMark x1="15045" y1="39251" x2="15045" y2="39251"/>
                                <a14:foregroundMark x1="17045" y1="40217" x2="17045" y2="40217"/>
                                <a14:foregroundMark x1="18727" y1="42331" x2="18727" y2="42331"/>
                                <a14:foregroundMark x1="54273" y1="69203" x2="54273" y2="69203"/>
                                <a14:foregroundMark x1="80136" y1="53684" x2="80136" y2="53684"/>
                                <a14:backgroundMark x1="47000" y1="46679" x2="47000" y2="46679"/>
                                <a14:backgroundMark x1="48045" y1="48068" x2="48045" y2="48068"/>
                                <a14:backgroundMark x1="45727" y1="49336" x2="45727" y2="49336"/>
                                <a14:backgroundMark x1="46545" y1="50483" x2="46545" y2="50483"/>
                                <a14:backgroundMark x1="40864" y1="41486" x2="40864" y2="41486"/>
                                <a14:backgroundMark x1="41591" y1="40640" x2="41591" y2="40640"/>
                                <a14:backgroundMark x1="35045" y1="37802" x2="35045" y2="37802"/>
                                <a14:backgroundMark x1="36500" y1="36292" x2="36500" y2="36292"/>
                                <a14:backgroundMark x1="37455" y1="35447" x2="37455" y2="35447"/>
                                <a14:backgroundMark x1="37455" y1="34179" x2="37455" y2="34179"/>
                                <a14:backgroundMark x1="40000" y1="31763" x2="40000" y2="31763"/>
                                <a14:backgroundMark x1="26364" y1="43720" x2="26364" y2="43720"/>
                                <a14:backgroundMark x1="26455" y1="45531" x2="26455" y2="45531"/>
                                <a14:backgroundMark x1="60864" y1="54529" x2="60864" y2="54529"/>
                                <a14:backgroundMark x1="59682" y1="57065" x2="59682" y2="57065"/>
                                <a14:backgroundMark x1="54091" y1="64251" x2="54091" y2="64251"/>
                                <a14:backgroundMark x1="52727" y1="64130" x2="52727" y2="64130"/>
                                <a14:backgroundMark x1="53864" y1="62862" x2="53864" y2="62862"/>
                                <a14:backgroundMark x1="56818" y1="55797" x2="56818" y2="55797"/>
                                <a14:backgroundMark x1="55773" y1="63527" x2="55773" y2="63527"/>
                                <a14:backgroundMark x1="53000" y1="66787" x2="53000" y2="66787"/>
                                <a14:backgroundMark x1="46136" y1="54529" x2="46136" y2="54529"/>
                                <a14:backgroundMark x1="26773" y1="57790" x2="26773" y2="57790"/>
                                <a14:backgroundMark x1="27091" y1="59601" x2="27091" y2="59601"/>
                                <a14:backgroundMark x1="26773" y1="60990" x2="26773" y2="60990"/>
                                <a14:backgroundMark x1="21045" y1="53865" x2="21045" y2="53865"/>
                                <a14:backgroundMark x1="22773" y1="55133" x2="22773" y2="55133"/>
                                <a14:backgroundMark x1="24773" y1="56824" x2="24773" y2="56824"/>
                                <a14:backgroundMark x1="25409" y1="58333" x2="25409" y2="58333"/>
                                <a14:backgroundMark x1="38227" y1="78865" x2="38227" y2="78865"/>
                                <a14:backgroundMark x1="40091" y1="79710" x2="40091" y2="7971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96693" y="8525187"/>
                    <a:ext cx="720000" cy="5419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" name="Picture 2" descr="illedresultat for Lobelia dortmann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9964" b="89976" l="6227" r="90000">
                                <a14:foregroundMark x1="22136" y1="59179" x2="22136" y2="59179"/>
                                <a14:foregroundMark x1="24227" y1="60870" x2="24227" y2="60870"/>
                                <a14:foregroundMark x1="25727" y1="62983" x2="25727" y2="62983"/>
                                <a14:foregroundMark x1="25091" y1="61715" x2="25091" y2="61715"/>
                                <a14:foregroundMark x1="10182" y1="42874" x2="10182" y2="42874"/>
                                <a14:foregroundMark x1="15045" y1="39251" x2="15045" y2="39251"/>
                                <a14:foregroundMark x1="17045" y1="40217" x2="17045" y2="40217"/>
                                <a14:foregroundMark x1="18727" y1="42331" x2="18727" y2="42331"/>
                                <a14:foregroundMark x1="54273" y1="69203" x2="54273" y2="69203"/>
                                <a14:foregroundMark x1="80136" y1="53684" x2="80136" y2="53684"/>
                                <a14:backgroundMark x1="47000" y1="46679" x2="47000" y2="46679"/>
                                <a14:backgroundMark x1="48045" y1="48068" x2="48045" y2="48068"/>
                                <a14:backgroundMark x1="45727" y1="49336" x2="45727" y2="49336"/>
                                <a14:backgroundMark x1="46545" y1="50483" x2="46545" y2="50483"/>
                                <a14:backgroundMark x1="40864" y1="41486" x2="40864" y2="41486"/>
                                <a14:backgroundMark x1="41591" y1="40640" x2="41591" y2="40640"/>
                                <a14:backgroundMark x1="35045" y1="37802" x2="35045" y2="37802"/>
                                <a14:backgroundMark x1="36500" y1="36292" x2="36500" y2="36292"/>
                                <a14:backgroundMark x1="37455" y1="35447" x2="37455" y2="35447"/>
                                <a14:backgroundMark x1="37455" y1="34179" x2="37455" y2="34179"/>
                                <a14:backgroundMark x1="40000" y1="31763" x2="40000" y2="31763"/>
                                <a14:backgroundMark x1="26364" y1="43720" x2="26364" y2="43720"/>
                                <a14:backgroundMark x1="26455" y1="45531" x2="26455" y2="45531"/>
                                <a14:backgroundMark x1="60864" y1="54529" x2="60864" y2="54529"/>
                                <a14:backgroundMark x1="59682" y1="57065" x2="59682" y2="57065"/>
                                <a14:backgroundMark x1="54091" y1="64251" x2="54091" y2="64251"/>
                                <a14:backgroundMark x1="52727" y1="64130" x2="52727" y2="64130"/>
                                <a14:backgroundMark x1="53864" y1="62862" x2="53864" y2="62862"/>
                                <a14:backgroundMark x1="56818" y1="55797" x2="56818" y2="55797"/>
                                <a14:backgroundMark x1="55773" y1="63527" x2="55773" y2="63527"/>
                                <a14:backgroundMark x1="53000" y1="66787" x2="53000" y2="66787"/>
                                <a14:backgroundMark x1="46136" y1="54529" x2="46136" y2="54529"/>
                                <a14:backgroundMark x1="26773" y1="57790" x2="26773" y2="57790"/>
                                <a14:backgroundMark x1="27091" y1="59601" x2="27091" y2="59601"/>
                                <a14:backgroundMark x1="26773" y1="60990" x2="26773" y2="60990"/>
                                <a14:backgroundMark x1="21045" y1="53865" x2="21045" y2="53865"/>
                                <a14:backgroundMark x1="22773" y1="55133" x2="22773" y2="55133"/>
                                <a14:backgroundMark x1="24773" y1="56824" x2="24773" y2="56824"/>
                                <a14:backgroundMark x1="25409" y1="58333" x2="25409" y2="58333"/>
                                <a14:backgroundMark x1="38227" y1="78865" x2="38227" y2="78865"/>
                                <a14:backgroundMark x1="40091" y1="79710" x2="40091" y2="7971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3988493" y="8507993"/>
                    <a:ext cx="720000" cy="5419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2" descr="illedresultat for Lobelia dortmann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9964" b="89976" l="6227" r="90000">
                                <a14:foregroundMark x1="22136" y1="59179" x2="22136" y2="59179"/>
                                <a14:foregroundMark x1="24227" y1="60870" x2="24227" y2="60870"/>
                                <a14:foregroundMark x1="25727" y1="62983" x2="25727" y2="62983"/>
                                <a14:foregroundMark x1="25091" y1="61715" x2="25091" y2="61715"/>
                                <a14:foregroundMark x1="10182" y1="42874" x2="10182" y2="42874"/>
                                <a14:foregroundMark x1="15045" y1="39251" x2="15045" y2="39251"/>
                                <a14:foregroundMark x1="17045" y1="40217" x2="17045" y2="40217"/>
                                <a14:foregroundMark x1="18727" y1="42331" x2="18727" y2="42331"/>
                                <a14:foregroundMark x1="54273" y1="69203" x2="54273" y2="69203"/>
                                <a14:foregroundMark x1="80136" y1="53684" x2="80136" y2="53684"/>
                                <a14:backgroundMark x1="47000" y1="46679" x2="47000" y2="46679"/>
                                <a14:backgroundMark x1="48045" y1="48068" x2="48045" y2="48068"/>
                                <a14:backgroundMark x1="45727" y1="49336" x2="45727" y2="49336"/>
                                <a14:backgroundMark x1="46545" y1="50483" x2="46545" y2="50483"/>
                                <a14:backgroundMark x1="40864" y1="41486" x2="40864" y2="41486"/>
                                <a14:backgroundMark x1="41591" y1="40640" x2="41591" y2="40640"/>
                                <a14:backgroundMark x1="35045" y1="37802" x2="35045" y2="37802"/>
                                <a14:backgroundMark x1="36500" y1="36292" x2="36500" y2="36292"/>
                                <a14:backgroundMark x1="37455" y1="35447" x2="37455" y2="35447"/>
                                <a14:backgroundMark x1="37455" y1="34179" x2="37455" y2="34179"/>
                                <a14:backgroundMark x1="40000" y1="31763" x2="40000" y2="31763"/>
                                <a14:backgroundMark x1="26364" y1="43720" x2="26364" y2="43720"/>
                                <a14:backgroundMark x1="26455" y1="45531" x2="26455" y2="45531"/>
                                <a14:backgroundMark x1="60864" y1="54529" x2="60864" y2="54529"/>
                                <a14:backgroundMark x1="59682" y1="57065" x2="59682" y2="57065"/>
                                <a14:backgroundMark x1="54091" y1="64251" x2="54091" y2="64251"/>
                                <a14:backgroundMark x1="52727" y1="64130" x2="52727" y2="64130"/>
                                <a14:backgroundMark x1="53864" y1="62862" x2="53864" y2="62862"/>
                                <a14:backgroundMark x1="56818" y1="55797" x2="56818" y2="55797"/>
                                <a14:backgroundMark x1="55773" y1="63527" x2="55773" y2="63527"/>
                                <a14:backgroundMark x1="53000" y1="66787" x2="53000" y2="66787"/>
                                <a14:backgroundMark x1="46136" y1="54529" x2="46136" y2="54529"/>
                                <a14:backgroundMark x1="26773" y1="57790" x2="26773" y2="57790"/>
                                <a14:backgroundMark x1="27091" y1="59601" x2="27091" y2="59601"/>
                                <a14:backgroundMark x1="26773" y1="60990" x2="26773" y2="60990"/>
                                <a14:backgroundMark x1="21045" y1="53865" x2="21045" y2="53865"/>
                                <a14:backgroundMark x1="22773" y1="55133" x2="22773" y2="55133"/>
                                <a14:backgroundMark x1="24773" y1="56824" x2="24773" y2="56824"/>
                                <a14:backgroundMark x1="25409" y1="58333" x2="25409" y2="58333"/>
                                <a14:backgroundMark x1="38227" y1="78865" x2="38227" y2="78865"/>
                                <a14:backgroundMark x1="40091" y1="79710" x2="40091" y2="7971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4612334" y="8262381"/>
                    <a:ext cx="720000" cy="5419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4" descr="illedresultat for IsoÃ«te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9979" b="89986" l="9991" r="100000">
                                <a14:backgroundMark x1="47206" y1="60973" x2="47206" y2="6097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869" t="11387" r="7506" b="40862"/>
                  <a:stretch/>
                </p:blipFill>
                <p:spPr bwMode="auto">
                  <a:xfrm>
                    <a:off x="3724021" y="8716927"/>
                    <a:ext cx="299394" cy="2455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7" name="Picture 4" descr="illedresultat for IsoÃ«tes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979" b="89986" l="9991" r="100000">
                                <a14:backgroundMark x1="47206" y1="60973" x2="47206" y2="6097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869" t="11387" r="7506" b="40862"/>
                  <a:stretch/>
                </p:blipFill>
                <p:spPr bwMode="auto">
                  <a:xfrm flipH="1">
                    <a:off x="3502363" y="8721551"/>
                    <a:ext cx="299394" cy="2455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8" name="Tekstfelt 47"/>
                  <p:cNvSpPr txBox="1"/>
                  <p:nvPr/>
                </p:nvSpPr>
                <p:spPr>
                  <a:xfrm>
                    <a:off x="806236" y="8500948"/>
                    <a:ext cx="910315" cy="2081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a-DK" sz="1400" dirty="0" err="1"/>
                      <a:t>Tvepibet</a:t>
                    </a:r>
                    <a:r>
                      <a:rPr lang="da-DK" sz="1400" dirty="0"/>
                      <a:t> lobelia</a:t>
                    </a:r>
                  </a:p>
                </p:txBody>
              </p:sp>
              <p:sp>
                <p:nvSpPr>
                  <p:cNvPr id="49" name="Tekstfelt 48"/>
                  <p:cNvSpPr txBox="1"/>
                  <p:nvPr/>
                </p:nvSpPr>
                <p:spPr>
                  <a:xfrm>
                    <a:off x="3440061" y="8903117"/>
                    <a:ext cx="684222" cy="2081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a-DK" sz="1400" dirty="0"/>
                      <a:t>Brasenføde</a:t>
                    </a:r>
                  </a:p>
                </p:txBody>
              </p:sp>
              <p:pic>
                <p:nvPicPr>
                  <p:cNvPr id="50" name="Picture 2" descr="illedresultat for Lobelia dortmann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9964" b="89976" l="6227" r="90000">
                                <a14:foregroundMark x1="22136" y1="59179" x2="22136" y2="59179"/>
                                <a14:foregroundMark x1="24227" y1="60870" x2="24227" y2="60870"/>
                                <a14:foregroundMark x1="25727" y1="62983" x2="25727" y2="62983"/>
                                <a14:foregroundMark x1="25091" y1="61715" x2="25091" y2="61715"/>
                                <a14:foregroundMark x1="10182" y1="42874" x2="10182" y2="42874"/>
                                <a14:foregroundMark x1="15045" y1="39251" x2="15045" y2="39251"/>
                                <a14:foregroundMark x1="17045" y1="40217" x2="17045" y2="40217"/>
                                <a14:foregroundMark x1="18727" y1="42331" x2="18727" y2="42331"/>
                                <a14:foregroundMark x1="54273" y1="69203" x2="54273" y2="69203"/>
                                <a14:foregroundMark x1="80136" y1="53684" x2="80136" y2="53684"/>
                                <a14:backgroundMark x1="47000" y1="46679" x2="47000" y2="46679"/>
                                <a14:backgroundMark x1="48045" y1="48068" x2="48045" y2="48068"/>
                                <a14:backgroundMark x1="45727" y1="49336" x2="45727" y2="49336"/>
                                <a14:backgroundMark x1="46545" y1="50483" x2="46545" y2="50483"/>
                                <a14:backgroundMark x1="40864" y1="41486" x2="40864" y2="41486"/>
                                <a14:backgroundMark x1="41591" y1="40640" x2="41591" y2="40640"/>
                                <a14:backgroundMark x1="35045" y1="37802" x2="35045" y2="37802"/>
                                <a14:backgroundMark x1="36500" y1="36292" x2="36500" y2="36292"/>
                                <a14:backgroundMark x1="37455" y1="35447" x2="37455" y2="35447"/>
                                <a14:backgroundMark x1="37455" y1="34179" x2="37455" y2="34179"/>
                                <a14:backgroundMark x1="40000" y1="31763" x2="40000" y2="31763"/>
                                <a14:backgroundMark x1="26364" y1="43720" x2="26364" y2="43720"/>
                                <a14:backgroundMark x1="26455" y1="45531" x2="26455" y2="45531"/>
                                <a14:backgroundMark x1="60864" y1="54529" x2="60864" y2="54529"/>
                                <a14:backgroundMark x1="59682" y1="57065" x2="59682" y2="57065"/>
                                <a14:backgroundMark x1="54091" y1="64251" x2="54091" y2="64251"/>
                                <a14:backgroundMark x1="52727" y1="64130" x2="52727" y2="64130"/>
                                <a14:backgroundMark x1="53864" y1="62862" x2="53864" y2="62862"/>
                                <a14:backgroundMark x1="56818" y1="55797" x2="56818" y2="55797"/>
                                <a14:backgroundMark x1="55773" y1="63527" x2="55773" y2="63527"/>
                                <a14:backgroundMark x1="53000" y1="66787" x2="53000" y2="66787"/>
                                <a14:backgroundMark x1="46136" y1="54529" x2="46136" y2="54529"/>
                                <a14:backgroundMark x1="26773" y1="57790" x2="26773" y2="57790"/>
                                <a14:backgroundMark x1="27091" y1="59601" x2="27091" y2="59601"/>
                                <a14:backgroundMark x1="26773" y1="60990" x2="26773" y2="60990"/>
                                <a14:backgroundMark x1="21045" y1="53865" x2="21045" y2="53865"/>
                                <a14:backgroundMark x1="22773" y1="55133" x2="22773" y2="55133"/>
                                <a14:backgroundMark x1="24773" y1="56824" x2="24773" y2="56824"/>
                                <a14:backgroundMark x1="25409" y1="58333" x2="25409" y2="58333"/>
                                <a14:backgroundMark x1="38227" y1="78865" x2="38227" y2="78865"/>
                                <a14:backgroundMark x1="40091" y1="79710" x2="40091" y2="7971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16693" y="8078190"/>
                    <a:ext cx="720000" cy="5419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1" name="Picture 2" descr="illedresultat for Lobelia dortmann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9964" b="89976" l="6227" r="90000">
                                <a14:foregroundMark x1="22136" y1="59179" x2="22136" y2="59179"/>
                                <a14:foregroundMark x1="24227" y1="60870" x2="24227" y2="60870"/>
                                <a14:foregroundMark x1="25727" y1="62983" x2="25727" y2="62983"/>
                                <a14:foregroundMark x1="25091" y1="61715" x2="25091" y2="61715"/>
                                <a14:foregroundMark x1="10182" y1="42874" x2="10182" y2="42874"/>
                                <a14:foregroundMark x1="15045" y1="39251" x2="15045" y2="39251"/>
                                <a14:foregroundMark x1="17045" y1="40217" x2="17045" y2="40217"/>
                                <a14:foregroundMark x1="18727" y1="42331" x2="18727" y2="42331"/>
                                <a14:foregroundMark x1="54273" y1="69203" x2="54273" y2="69203"/>
                                <a14:foregroundMark x1="80136" y1="53684" x2="80136" y2="53684"/>
                                <a14:backgroundMark x1="47000" y1="46679" x2="47000" y2="46679"/>
                                <a14:backgroundMark x1="48045" y1="48068" x2="48045" y2="48068"/>
                                <a14:backgroundMark x1="45727" y1="49336" x2="45727" y2="49336"/>
                                <a14:backgroundMark x1="46545" y1="50483" x2="46545" y2="50483"/>
                                <a14:backgroundMark x1="40864" y1="41486" x2="40864" y2="41486"/>
                                <a14:backgroundMark x1="41591" y1="40640" x2="41591" y2="40640"/>
                                <a14:backgroundMark x1="35045" y1="37802" x2="35045" y2="37802"/>
                                <a14:backgroundMark x1="36500" y1="36292" x2="36500" y2="36292"/>
                                <a14:backgroundMark x1="37455" y1="35447" x2="37455" y2="35447"/>
                                <a14:backgroundMark x1="37455" y1="34179" x2="37455" y2="34179"/>
                                <a14:backgroundMark x1="40000" y1="31763" x2="40000" y2="31763"/>
                                <a14:backgroundMark x1="26364" y1="43720" x2="26364" y2="43720"/>
                                <a14:backgroundMark x1="26455" y1="45531" x2="26455" y2="45531"/>
                                <a14:backgroundMark x1="60864" y1="54529" x2="60864" y2="54529"/>
                                <a14:backgroundMark x1="59682" y1="57065" x2="59682" y2="57065"/>
                                <a14:backgroundMark x1="54091" y1="64251" x2="54091" y2="64251"/>
                                <a14:backgroundMark x1="52727" y1="64130" x2="52727" y2="64130"/>
                                <a14:backgroundMark x1="53864" y1="62862" x2="53864" y2="62862"/>
                                <a14:backgroundMark x1="56818" y1="55797" x2="56818" y2="55797"/>
                                <a14:backgroundMark x1="55773" y1="63527" x2="55773" y2="63527"/>
                                <a14:backgroundMark x1="53000" y1="66787" x2="53000" y2="66787"/>
                                <a14:backgroundMark x1="46136" y1="54529" x2="46136" y2="54529"/>
                                <a14:backgroundMark x1="26773" y1="57790" x2="26773" y2="57790"/>
                                <a14:backgroundMark x1="27091" y1="59601" x2="27091" y2="59601"/>
                                <a14:backgroundMark x1="26773" y1="60990" x2="26773" y2="60990"/>
                                <a14:backgroundMark x1="21045" y1="53865" x2="21045" y2="53865"/>
                                <a14:backgroundMark x1="22773" y1="55133" x2="22773" y2="55133"/>
                                <a14:backgroundMark x1="24773" y1="56824" x2="24773" y2="56824"/>
                                <a14:backgroundMark x1="25409" y1="58333" x2="25409" y2="58333"/>
                                <a14:backgroundMark x1="38227" y1="78865" x2="38227" y2="78865"/>
                                <a14:backgroundMark x1="40091" y1="79710" x2="40091" y2="7971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2990" y="7678897"/>
                    <a:ext cx="720000" cy="54196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2" name="Tekstfelt 51"/>
                  <p:cNvSpPr txBox="1"/>
                  <p:nvPr/>
                </p:nvSpPr>
                <p:spPr>
                  <a:xfrm>
                    <a:off x="861183" y="7032391"/>
                    <a:ext cx="751607" cy="2081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a-DK" sz="1400"/>
                      <a:t>Tynd rørskov</a:t>
                    </a:r>
                    <a:endParaRPr lang="da-DK" sz="1400" dirty="0"/>
                  </a:p>
                </p:txBody>
              </p:sp>
            </p:grpSp>
            <p:pic>
              <p:nvPicPr>
                <p:cNvPr id="41" name="Picture 6" descr="illedresultat for phragmites australis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2" b="100000" l="36833" r="89993">
                              <a14:backgroundMark x1="49508" y1="67369" x2="49508" y2="67369"/>
                              <a14:backgroundMark x1="50492" y1="57514" x2="50492" y2="57514"/>
                              <a14:backgroundMark x1="50702" y1="56156" x2="50702" y2="56156"/>
                              <a14:backgroundMark x1="52177" y1="65169" x2="52177" y2="65169"/>
                              <a14:backgroundMark x1="52493" y1="68305" x2="52493" y2="68305"/>
                              <a14:backgroundMark x1="52809" y1="69944" x2="52809" y2="69944"/>
                              <a14:backgroundMark x1="54846" y1="67439" x2="54846" y2="67439"/>
                              <a14:backgroundMark x1="48350" y1="57444" x2="48350" y2="57444"/>
                              <a14:backgroundMark x1="56355" y1="56718" x2="56355" y2="56718"/>
                              <a14:backgroundMark x1="53687" y1="56086" x2="53687" y2="56086"/>
                              <a14:backgroundMark x1="53160" y1="52458" x2="53160" y2="52458"/>
                              <a14:backgroundMark x1="52914" y1="51334" x2="52914" y2="51334"/>
                              <a14:backgroundMark x1="52598" y1="49766" x2="52598" y2="49766"/>
                              <a14:backgroundMark x1="54108" y1="57514" x2="54108" y2="57514"/>
                              <a14:backgroundMark x1="49824" y1="52037" x2="49824" y2="52037"/>
                              <a14:backgroundMark x1="61236" y1="46653" x2="61236" y2="46653"/>
                              <a14:backgroundMark x1="64747" y1="64326" x2="64747" y2="64326"/>
                              <a14:backgroundMark x1="62289" y1="58638" x2="62289" y2="58638"/>
                              <a14:backgroundMark x1="62079" y1="57795" x2="62079" y2="57795"/>
                              <a14:backgroundMark x1="60604" y1="64747" x2="60604" y2="64747"/>
                              <a14:backgroundMark x1="60218" y1="62711" x2="60218" y2="62711"/>
                              <a14:backgroundMark x1="59726" y1="60885" x2="59726" y2="60885"/>
                              <a14:backgroundMark x1="59972" y1="61400" x2="59972" y2="61400"/>
                              <a14:backgroundMark x1="70154" y1="65005" x2="70154" y2="65005"/>
                              <a14:backgroundMark x1="71032" y1="67463" x2="71032" y2="67463"/>
                              <a14:backgroundMark x1="73771" y1="67580" x2="73771" y2="67580"/>
                              <a14:backgroundMark x1="39431" y1="79448" x2="39431" y2="79448"/>
                              <a14:backgroundMark x1="40204" y1="78909" x2="40204" y2="78909"/>
                              <a14:backgroundMark x1="39747" y1="72846" x2="39747" y2="72846"/>
                              <a14:backgroundMark x1="55583" y1="72027" x2="55583" y2="72027"/>
                              <a14:backgroundMark x1="59586" y1="71442" x2="59586" y2="71442"/>
                              <a14:backgroundMark x1="62008" y1="71348" x2="62008" y2="71348"/>
                              <a14:backgroundMark x1="64747" y1="67931" x2="64747" y2="67931"/>
                              <a14:backgroundMark x1="66713" y1="70201" x2="66713" y2="70201"/>
                              <a14:backgroundMark x1="66784" y1="73385" x2="66784" y2="73385"/>
                              <a14:backgroundMark x1="72051" y1="72331" x2="72051" y2="72331"/>
                              <a14:backgroundMark x1="70330" y1="73057" x2="70330" y2="73057"/>
                              <a14:backgroundMark x1="73912" y1="75890" x2="73912" y2="75890"/>
                              <a14:backgroundMark x1="81215" y1="73947" x2="81215" y2="73947"/>
                              <a14:backgroundMark x1="82093" y1="76779" x2="82093" y2="76779"/>
                              <a14:backgroundMark x1="84199" y1="71957" x2="84199" y2="71957"/>
                              <a14:backgroundMark x1="83111" y1="68937" x2="83111" y2="68937"/>
                              <a14:backgroundMark x1="84445" y1="72589" x2="84445" y2="72589"/>
                              <a14:backgroundMark x1="84340" y1="71231" x2="84340" y2="71231"/>
                              <a14:backgroundMark x1="84586" y1="70763" x2="84586" y2="70763"/>
                              <a14:backgroundMark x1="83006" y1="68258" x2="83006" y2="68258"/>
                              <a14:backgroundMark x1="84340" y1="67205" x2="84340" y2="67205"/>
                              <a14:backgroundMark x1="84586" y1="68890" x2="84586" y2="68890"/>
                              <a14:backgroundMark x1="88659" y1="82046" x2="88659" y2="82046"/>
                              <a14:backgroundMark x1="85358" y1="78020" x2="85358" y2="78020"/>
                              <a14:backgroundMark x1="87640" y1="77411" x2="87640" y2="77411"/>
                              <a14:backgroundMark x1="87711" y1="78862" x2="87711" y2="78862"/>
                              <a14:backgroundMark x1="87395" y1="76826" x2="87395" y2="76826"/>
                              <a14:backgroundMark x1="84445" y1="83614" x2="84445" y2="83614"/>
                              <a14:backgroundMark x1="79810" y1="83193" x2="79810" y2="83193"/>
                              <a14:backgroundMark x1="87395" y1="98876" x2="87395" y2="98876"/>
                              <a14:backgroundMark x1="87184" y1="95810" x2="87184" y2="95810"/>
                              <a14:backgroundMark x1="87114" y1="93024" x2="87114" y2="93024"/>
                              <a14:backgroundMark x1="84586" y1="89794" x2="84586" y2="89794"/>
                              <a14:backgroundMark x1="73455" y1="92814" x2="73455" y2="92814"/>
                              <a14:backgroundMark x1="73069" y1="90520" x2="73069" y2="90520"/>
                              <a14:backgroundMark x1="72437" y1="87079" x2="72437" y2="87079"/>
                              <a14:backgroundMark x1="74649" y1="79869" x2="74649" y2="79869"/>
                              <a14:backgroundMark x1="84129" y1="87383" x2="84129" y2="87383"/>
                              <a14:backgroundMark x1="80899" y1="86868" x2="80899" y2="86868"/>
                              <a14:backgroundMark x1="81390" y1="88951" x2="81390" y2="88951"/>
                              <a14:backgroundMark x1="68820" y1="91199" x2="68820" y2="91199"/>
                              <a14:backgroundMark x1="68504" y1="89373" x2="68504" y2="89373"/>
                              <a14:backgroundMark x1="68610" y1="88577" x2="68610" y2="88577"/>
                              <a14:backgroundMark x1="67978" y1="87968" x2="67978" y2="87968"/>
                              <a14:backgroundMark x1="68680" y1="85510" x2="68680" y2="85510"/>
                              <a14:backgroundMark x1="67170" y1="81578" x2="67170" y2="81578"/>
                              <a14:backgroundMark x1="66397" y1="78699" x2="66397" y2="78699"/>
                              <a14:backgroundMark x1="65765" y1="77200" x2="65765" y2="77200"/>
                              <a14:backgroundMark x1="75492" y1="83872" x2="75492" y2="83872"/>
                              <a14:backgroundMark x1="58708" y1="92346" x2="58708" y2="92346"/>
                              <a14:backgroundMark x1="56285" y1="87219" x2="56285" y2="87219"/>
                              <a14:backgroundMark x1="56355" y1="81156" x2="56355" y2="81156"/>
                              <a14:backgroundMark x1="60218" y1="78347" x2="60218" y2="78347"/>
                              <a14:backgroundMark x1="62781" y1="74789" x2="62781" y2="74789"/>
                              <a14:backgroundMark x1="56461" y1="75421" x2="56461" y2="75421"/>
                              <a14:backgroundMark x1="55723" y1="78862" x2="55723" y2="78862"/>
                              <a14:backgroundMark x1="50316" y1="75468" x2="50316" y2="75468"/>
                              <a14:backgroundMark x1="51756" y1="80126" x2="51756" y2="80126"/>
                              <a14:backgroundMark x1="48771" y1="81788" x2="48771" y2="81788"/>
                              <a14:backgroundMark x1="43890" y1="84082" x2="43890" y2="84082"/>
                              <a14:backgroundMark x1="43680" y1="88109" x2="43680" y2="88109"/>
                              <a14:backgroundMark x1="50737" y1="85978" x2="50737" y2="85978"/>
                              <a14:backgroundMark x1="49860" y1="89583" x2="49860" y2="89583"/>
                              <a14:backgroundMark x1="48701" y1="88436" x2="48701" y2="88436"/>
                              <a14:backgroundMark x1="48596" y1="87430" x2="48596" y2="87430"/>
                              <a14:backgroundMark x1="47437" y1="91456" x2="47437" y2="91456"/>
                              <a14:backgroundMark x1="48385" y1="96325" x2="48385" y2="96325"/>
                              <a14:backgroundMark x1="49298" y1="99298" x2="49298" y2="99298"/>
                              <a14:backgroundMark x1="50492" y1="92860" x2="50492" y2="92860"/>
                              <a14:backgroundMark x1="38975" y1="99345" x2="38975" y2="99345"/>
                              <a14:backgroundMark x1="38343" y1="96582" x2="38343" y2="96582"/>
                              <a14:backgroundMark x1="37781" y1="92299" x2="37781" y2="92299"/>
                              <a14:backgroundMark x1="37535" y1="90613" x2="37535" y2="90613"/>
                              <a14:backgroundMark x1="37535" y1="88998" x2="37535" y2="88998"/>
                              <a14:backgroundMark x1="37149" y1="86540" x2="37149" y2="86540"/>
                              <a14:backgroundMark x1="41538" y1="92673" x2="41538" y2="92673"/>
                              <a14:backgroundMark x1="40906" y1="92603" x2="40906" y2="92603"/>
                              <a14:backgroundMark x1="40379" y1="92041" x2="40379" y2="92041"/>
                              <a14:backgroundMark x1="42029" y1="96278" x2="42029" y2="96278"/>
                              <a14:backgroundMark x1="42802" y1="99040" x2="42802" y2="99040"/>
                              <a14:backgroundMark x1="44206" y1="93656" x2="44206" y2="93656"/>
                              <a14:backgroundMark x1="44452" y1="94710" x2="44452" y2="9471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465"/>
                <a:stretch/>
              </p:blipFill>
              <p:spPr bwMode="auto">
                <a:xfrm>
                  <a:off x="412606" y="6838654"/>
                  <a:ext cx="726779" cy="8497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" name="Grupper 10"/>
              <p:cNvGrpSpPr/>
              <p:nvPr/>
            </p:nvGrpSpPr>
            <p:grpSpPr>
              <a:xfrm>
                <a:off x="3146756" y="8341690"/>
                <a:ext cx="1014385" cy="437285"/>
                <a:chOff x="3160661" y="8235601"/>
                <a:chExt cx="1014385" cy="437285"/>
              </a:xfrm>
            </p:grpSpPr>
            <p:pic>
              <p:nvPicPr>
                <p:cNvPr id="38" name="Picture 12" descr="illedresultat for Chrysophyceae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6800" l="10000" r="90000">
                              <a14:foregroundMark x1="33000" y1="63600" x2="33000" y2="63600"/>
                              <a14:foregroundMark x1="42000" y1="90133" x2="42000" y2="90133"/>
                              <a14:foregroundMark x1="34900" y1="76733" x2="34900" y2="76733"/>
                              <a14:foregroundMark x1="44900" y1="73867" x2="44900" y2="73867"/>
                              <a14:foregroundMark x1="45100" y1="77733" x2="45100" y2="77733"/>
                              <a14:foregroundMark x1="60500" y1="49867" x2="60500" y2="49867"/>
                              <a14:foregroundMark x1="43400" y1="63933" x2="43400" y2="63933"/>
                              <a14:foregroundMark x1="42000" y1="60667" x2="42000" y2="60667"/>
                              <a14:foregroundMark x1="42400" y1="59400" x2="42400" y2="59400"/>
                              <a14:foregroundMark x1="48100" y1="69133" x2="48100" y2="69133"/>
                              <a14:foregroundMark x1="23600" y1="68333" x2="23600" y2="68333"/>
                              <a14:foregroundMark x1="31300" y1="51200" x2="31300" y2="51200"/>
                              <a14:foregroundMark x1="53000" y1="45000" x2="53000" y2="45000"/>
                              <a14:foregroundMark x1="55500" y1="53400" x2="55500" y2="53400"/>
                              <a14:backgroundMark x1="62200" y1="59200" x2="62200" y2="59200"/>
                              <a14:backgroundMark x1="36800" y1="70333" x2="36800" y2="70333"/>
                              <a14:backgroundMark x1="27200" y1="72000" x2="27200" y2="72000"/>
                              <a14:backgroundMark x1="36600" y1="71600" x2="36600" y2="71600"/>
                              <a14:backgroundMark x1="40400" y1="70200" x2="40400" y2="70200"/>
                              <a14:backgroundMark x1="40000" y1="68600" x2="40000" y2="68600"/>
                              <a14:backgroundMark x1="39200" y1="65333" x2="39200" y2="65333"/>
                              <a14:backgroundMark x1="38700" y1="62667" x2="38700" y2="62667"/>
                              <a14:backgroundMark x1="36400" y1="60533" x2="36400" y2="60533"/>
                              <a14:backgroundMark x1="34000" y1="59400" x2="34000" y2="59400"/>
                              <a14:backgroundMark x1="37700" y1="79600" x2="37700" y2="79600"/>
                              <a14:backgroundMark x1="28700" y1="75333" x2="28700" y2="75333"/>
                              <a14:backgroundMark x1="41300" y1="80733" x2="41300" y2="80733"/>
                              <a14:backgroundMark x1="42600" y1="84133" x2="42600" y2="84133"/>
                              <a14:backgroundMark x1="40000" y1="75333" x2="40000" y2="75333"/>
                              <a14:backgroundMark x1="39800" y1="76467" x2="39800" y2="76467"/>
                              <a14:backgroundMark x1="40700" y1="77867" x2="40700" y2="77867"/>
                              <a14:backgroundMark x1="44300" y1="68333" x2="44300" y2="68333"/>
                              <a14:backgroundMark x1="46400" y1="70600" x2="46400" y2="70600"/>
                              <a14:backgroundMark x1="38500" y1="57200" x2="38500" y2="57200"/>
                              <a14:backgroundMark x1="34700" y1="54267" x2="34700" y2="54267"/>
                              <a14:backgroundMark x1="28500" y1="44400" x2="28500" y2="44400"/>
                              <a14:backgroundMark x1="37000" y1="44600" x2="37000" y2="44600"/>
                              <a14:backgroundMark x1="37000" y1="44600" x2="37000" y2="44600"/>
                              <a14:backgroundMark x1="38700" y1="45600" x2="38700" y2="45600"/>
                              <a14:backgroundMark x1="40900" y1="56267" x2="40900" y2="56267"/>
                              <a14:backgroundMark x1="33200" y1="53933" x2="33200" y2="53933"/>
                              <a14:backgroundMark x1="62000" y1="56800" x2="62000" y2="56800"/>
                              <a14:backgroundMark x1="63900" y1="46267" x2="63900" y2="46267"/>
                              <a14:backgroundMark x1="58800" y1="45000" x2="58800" y2="45000"/>
                              <a14:backgroundMark x1="58600" y1="44000" x2="58600" y2="44000"/>
                              <a14:backgroundMark x1="57700" y1="46267" x2="57700" y2="46267"/>
                              <a14:backgroundMark x1="57500" y1="42467" x2="57500" y2="42467"/>
                              <a14:backgroundMark x1="55200" y1="47533" x2="55200" y2="47533"/>
                              <a14:backgroundMark x1="57100" y1="49000" x2="57100" y2="49000"/>
                              <a14:backgroundMark x1="51300" y1="54067" x2="51300" y2="54067"/>
                              <a14:backgroundMark x1="50700" y1="52400" x2="50700" y2="52400"/>
                              <a14:backgroundMark x1="49000" y1="51533" x2="49000" y2="51533"/>
                              <a14:backgroundMark x1="47300" y1="50400" x2="47300" y2="50400"/>
                              <a14:backgroundMark x1="46200" y1="48533" x2="46200" y2="48533"/>
                              <a14:backgroundMark x1="44500" y1="47133" x2="44500" y2="47133"/>
                              <a14:backgroundMark x1="47500" y1="57267" x2="47500" y2="57267"/>
                              <a14:backgroundMark x1="47300" y1="59400" x2="47300" y2="59400"/>
                              <a14:backgroundMark x1="45200" y1="57533" x2="45200" y2="57533"/>
                              <a14:backgroundMark x1="56500" y1="55933" x2="56500" y2="55933"/>
                              <a14:backgroundMark x1="42200" y1="45733" x2="42200" y2="45733"/>
                              <a14:backgroundMark x1="47300" y1="44267" x2="47300" y2="44267"/>
                              <a14:backgroundMark x1="48100" y1="42733" x2="48100" y2="42733"/>
                              <a14:backgroundMark x1="48100" y1="36867" x2="48100" y2="36867"/>
                              <a14:backgroundMark x1="45400" y1="36000" x2="45400" y2="36000"/>
                              <a14:backgroundMark x1="37200" y1="27200" x2="37200" y2="27200"/>
                              <a14:backgroundMark x1="34900" y1="31867" x2="34900" y2="31867"/>
                              <a14:backgroundMark x1="35300" y1="33600" x2="35300" y2="33600"/>
                              <a14:backgroundMark x1="43900" y1="34600" x2="43900" y2="34600"/>
                              <a14:backgroundMark x1="53500" y1="30933" x2="53500" y2="30933"/>
                              <a14:backgroundMark x1="57900" y1="29200" x2="57900" y2="29200"/>
                              <a14:backgroundMark x1="55400" y1="26667" x2="55400" y2="26667"/>
                              <a14:backgroundMark x1="52000" y1="37000" x2="52000" y2="37000"/>
                              <a14:backgroundMark x1="58400" y1="56067" x2="58400" y2="56067"/>
                              <a14:backgroundMark x1="49800" y1="49800" x2="49800" y2="49800"/>
                              <a14:backgroundMark x1="42200" y1="46733" x2="42200" y2="46733"/>
                              <a14:backgroundMark x1="47300" y1="65800" x2="47300" y2="65800"/>
                              <a14:backgroundMark x1="46200" y1="60800" x2="46200" y2="60800"/>
                              <a14:backgroundMark x1="46400" y1="64667" x2="46400" y2="64667"/>
                              <a14:backgroundMark x1="34700" y1="51800" x2="34700" y2="51800"/>
                              <a14:backgroundMark x1="52600" y1="56400" x2="52600" y2="56400"/>
                              <a14:backgroundMark x1="51000" y1="37200" x2="51000" y2="37200"/>
                              <a14:backgroundMark x1="51600" y1="32800" x2="51600" y2="32800"/>
                              <a14:backgroundMark x1="67400" y1="35333" x2="67400" y2="35333"/>
                              <a14:backgroundMark x1="69000" y1="35800" x2="69000" y2="35800"/>
                              <a14:backgroundMark x1="66800" y1="36400" x2="66800" y2="36400"/>
                              <a14:backgroundMark x1="68000" y1="23800" x2="68000" y2="23800"/>
                              <a14:backgroundMark x1="47400" y1="53733" x2="47400" y2="53733"/>
                              <a14:backgroundMark x1="51400" y1="51133" x2="51400" y2="51133"/>
                              <a14:backgroundMark x1="36100" y1="40067" x2="36100" y2="40067"/>
                              <a14:backgroundMark x1="35700" y1="38800" x2="35700" y2="388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85" t="32329" r="28023" b="26350"/>
                <a:stretch/>
              </p:blipFill>
              <p:spPr bwMode="auto">
                <a:xfrm>
                  <a:off x="3641458" y="8394245"/>
                  <a:ext cx="262056" cy="2786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Tekstfelt 38"/>
                <p:cNvSpPr txBox="1"/>
                <p:nvPr/>
              </p:nvSpPr>
              <p:spPr>
                <a:xfrm>
                  <a:off x="3160661" y="8235601"/>
                  <a:ext cx="1014385" cy="353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1400" dirty="0"/>
                    <a:t>Få planteplankton</a:t>
                  </a:r>
                </a:p>
                <a:p>
                  <a:r>
                    <a:rPr lang="da-DK" sz="1400" dirty="0"/>
                    <a:t>Gulalger </a:t>
                  </a:r>
                </a:p>
              </p:txBody>
            </p:sp>
          </p:grpSp>
          <p:grpSp>
            <p:nvGrpSpPr>
              <p:cNvPr id="12" name="Grupper 11"/>
              <p:cNvGrpSpPr/>
              <p:nvPr/>
            </p:nvGrpSpPr>
            <p:grpSpPr>
              <a:xfrm>
                <a:off x="4107409" y="8002968"/>
                <a:ext cx="1650670" cy="418335"/>
                <a:chOff x="3955078" y="7853777"/>
                <a:chExt cx="1650670" cy="418335"/>
              </a:xfrm>
            </p:grpSpPr>
            <p:grpSp>
              <p:nvGrpSpPr>
                <p:cNvPr id="30" name="Grupper 29"/>
                <p:cNvGrpSpPr/>
                <p:nvPr/>
              </p:nvGrpSpPr>
              <p:grpSpPr>
                <a:xfrm>
                  <a:off x="3955078" y="7904153"/>
                  <a:ext cx="587971" cy="367959"/>
                  <a:chOff x="2802929" y="7834236"/>
                  <a:chExt cx="1043686" cy="711000"/>
                </a:xfrm>
              </p:grpSpPr>
              <p:pic>
                <p:nvPicPr>
                  <p:cNvPr id="32" name="Picture 10" descr="illedresultat for Copepo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833" b="89994" l="10000" r="97784">
                                <a14:foregroundMark x1="85361" y1="77637" x2="85361" y2="77637"/>
                                <a14:foregroundMark x1="83969" y1="26884" x2="83969" y2="26884"/>
                                <a14:foregroundMark x1="86546" y1="26643" x2="86546" y2="26643"/>
                                <a14:foregroundMark x1="94536" y1="34901" x2="94536" y2="34901"/>
                                <a14:foregroundMark x1="95000" y1="36106" x2="95000" y2="36106"/>
                                <a14:foregroundMark x1="90103" y1="33936" x2="90103" y2="33936"/>
                                <a14:foregroundMark x1="91186" y1="34599" x2="91186" y2="34599"/>
                                <a14:foregroundMark x1="80619" y1="19952" x2="80619" y2="19952"/>
                                <a14:foregroundMark x1="79691" y1="15491" x2="79691" y2="15491"/>
                                <a14:foregroundMark x1="78196" y1="12658" x2="78196" y2="12658"/>
                                <a14:foregroundMark x1="75722" y1="9644" x2="75722" y2="9644"/>
                                <a14:foregroundMark x1="77732" y1="18626" x2="77732" y2="18626"/>
                                <a14:foregroundMark x1="44072" y1="43580" x2="44072" y2="43580"/>
                                <a14:foregroundMark x1="44175" y1="44786" x2="44175" y2="44786"/>
                                <a14:foregroundMark x1="45361" y1="44123" x2="45361" y2="44123"/>
                                <a14:foregroundMark x1="46031" y1="41290" x2="46031" y2="41290"/>
                                <a14:foregroundMark x1="46753" y1="43279" x2="46753" y2="43279"/>
                                <a14:foregroundMark x1="45825" y1="39361" x2="45825" y2="39361"/>
                                <a14:foregroundMark x1="44639" y1="38397" x2="44639" y2="38397"/>
                                <a14:foregroundMark x1="42938" y1="42495" x2="42938" y2="42495"/>
                                <a14:foregroundMark x1="42320" y1="47498" x2="42320" y2="47498"/>
                                <a14:foregroundMark x1="40722" y1="47498" x2="40722" y2="47498"/>
                                <a14:foregroundMark x1="38608" y1="51718" x2="38608" y2="51718"/>
                                <a14:foregroundMark x1="39536" y1="51055" x2="39536" y2="51055"/>
                                <a14:foregroundMark x1="33608" y1="57263" x2="33608" y2="57263"/>
                                <a14:foregroundMark x1="29227" y1="61603" x2="29227" y2="61603"/>
                                <a14:foregroundMark x1="29691" y1="62447" x2="29691" y2="62447"/>
                                <a14:foregroundMark x1="30722" y1="61724" x2="30722" y2="61724"/>
                                <a14:foregroundMark x1="27938" y1="62447" x2="27938" y2="62447"/>
                                <a14:foregroundMark x1="33144" y1="65280" x2="33144" y2="65280"/>
                                <a14:foregroundMark x1="31082" y1="69500" x2="31082" y2="69500"/>
                                <a14:foregroundMark x1="28969" y1="72031" x2="28969" y2="72031"/>
                                <a14:foregroundMark x1="26340" y1="62990" x2="26340" y2="62990"/>
                                <a14:foregroundMark x1="25052" y1="63894" x2="25052" y2="63894"/>
                                <a14:foregroundMark x1="31907" y1="69861" x2="31907" y2="69861"/>
                                <a14:foregroundMark x1="28041" y1="73538" x2="28041" y2="73538"/>
                                <a14:foregroundMark x1="29897" y1="71127" x2="29897" y2="71127"/>
                                <a14:foregroundMark x1="30619" y1="70705" x2="30619" y2="70705"/>
                                <a14:foregroundMark x1="54175" y1="60096" x2="54175" y2="60096"/>
                                <a14:foregroundMark x1="56701" y1="60639" x2="56701" y2="60639"/>
                                <a14:foregroundMark x1="57990" y1="62266" x2="57990" y2="62266"/>
                                <a14:foregroundMark x1="58711" y1="64858" x2="58711" y2="64858"/>
                                <a14:foregroundMark x1="57990" y1="57806" x2="57990" y2="57806"/>
                                <a14:foregroundMark x1="57423" y1="64075" x2="57423" y2="64075"/>
                                <a14:foregroundMark x1="52526" y1="61483" x2="52526" y2="61483"/>
                                <a14:foregroundMark x1="46959" y1="61905" x2="46959" y2="61905"/>
                                <a14:foregroundMark x1="45000" y1="62990" x2="45000" y2="62990"/>
                                <a14:foregroundMark x1="43247" y1="63653" x2="43247" y2="63653"/>
                                <a14:foregroundMark x1="42113" y1="64316" x2="42113" y2="64316"/>
                                <a14:foregroundMark x1="43505" y1="62568" x2="43505" y2="62568"/>
                                <a14:foregroundMark x1="40928" y1="64195" x2="40928" y2="64195"/>
                                <a14:foregroundMark x1="37371" y1="52381" x2="37371" y2="52381"/>
                                <a14:foregroundMark x1="36546" y1="53345" x2="36546" y2="53345"/>
                                <a14:foregroundMark x1="35619" y1="54310" x2="35619" y2="54310"/>
                                <a14:foregroundMark x1="39433" y1="48583" x2="39433" y2="48583"/>
                                <a14:foregroundMark x1="43247" y1="39783" x2="43247" y2="397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384" t="5467" r="2228" b="26289"/>
                  <a:stretch/>
                </p:blipFill>
                <p:spPr bwMode="auto">
                  <a:xfrm>
                    <a:off x="3345056" y="7999898"/>
                    <a:ext cx="356122" cy="2756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" name="Picture 10" descr="illedresultat for Copepo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833" b="89994" l="10000" r="97784">
                                <a14:foregroundMark x1="85361" y1="77637" x2="85361" y2="77637"/>
                                <a14:foregroundMark x1="83969" y1="26884" x2="83969" y2="26884"/>
                                <a14:foregroundMark x1="86546" y1="26643" x2="86546" y2="26643"/>
                                <a14:foregroundMark x1="94536" y1="34901" x2="94536" y2="34901"/>
                                <a14:foregroundMark x1="95000" y1="36106" x2="95000" y2="36106"/>
                                <a14:foregroundMark x1="90103" y1="33936" x2="90103" y2="33936"/>
                                <a14:foregroundMark x1="91186" y1="34599" x2="91186" y2="34599"/>
                                <a14:foregroundMark x1="80619" y1="19952" x2="80619" y2="19952"/>
                                <a14:foregroundMark x1="79691" y1="15491" x2="79691" y2="15491"/>
                                <a14:foregroundMark x1="78196" y1="12658" x2="78196" y2="12658"/>
                                <a14:foregroundMark x1="75722" y1="9644" x2="75722" y2="9644"/>
                                <a14:foregroundMark x1="77732" y1="18626" x2="77732" y2="18626"/>
                                <a14:foregroundMark x1="44072" y1="43580" x2="44072" y2="43580"/>
                                <a14:foregroundMark x1="44175" y1="44786" x2="44175" y2="44786"/>
                                <a14:foregroundMark x1="45361" y1="44123" x2="45361" y2="44123"/>
                                <a14:foregroundMark x1="46031" y1="41290" x2="46031" y2="41290"/>
                                <a14:foregroundMark x1="46753" y1="43279" x2="46753" y2="43279"/>
                                <a14:foregroundMark x1="45825" y1="39361" x2="45825" y2="39361"/>
                                <a14:foregroundMark x1="44639" y1="38397" x2="44639" y2="38397"/>
                                <a14:foregroundMark x1="42938" y1="42495" x2="42938" y2="42495"/>
                                <a14:foregroundMark x1="42320" y1="47498" x2="42320" y2="47498"/>
                                <a14:foregroundMark x1="40722" y1="47498" x2="40722" y2="47498"/>
                                <a14:foregroundMark x1="38608" y1="51718" x2="38608" y2="51718"/>
                                <a14:foregroundMark x1="39536" y1="51055" x2="39536" y2="51055"/>
                                <a14:foregroundMark x1="33608" y1="57263" x2="33608" y2="57263"/>
                                <a14:foregroundMark x1="29227" y1="61603" x2="29227" y2="61603"/>
                                <a14:foregroundMark x1="29691" y1="62447" x2="29691" y2="62447"/>
                                <a14:foregroundMark x1="30722" y1="61724" x2="30722" y2="61724"/>
                                <a14:foregroundMark x1="27938" y1="62447" x2="27938" y2="62447"/>
                                <a14:foregroundMark x1="33144" y1="65280" x2="33144" y2="65280"/>
                                <a14:foregroundMark x1="31082" y1="69500" x2="31082" y2="69500"/>
                                <a14:foregroundMark x1="28969" y1="72031" x2="28969" y2="72031"/>
                                <a14:foregroundMark x1="26340" y1="62990" x2="26340" y2="62990"/>
                                <a14:foregroundMark x1="25052" y1="63894" x2="25052" y2="63894"/>
                                <a14:foregroundMark x1="31907" y1="69861" x2="31907" y2="69861"/>
                                <a14:foregroundMark x1="28041" y1="73538" x2="28041" y2="73538"/>
                                <a14:foregroundMark x1="29897" y1="71127" x2="29897" y2="71127"/>
                                <a14:foregroundMark x1="30619" y1="70705" x2="30619" y2="70705"/>
                                <a14:foregroundMark x1="54175" y1="60096" x2="54175" y2="60096"/>
                                <a14:foregroundMark x1="56701" y1="60639" x2="56701" y2="60639"/>
                                <a14:foregroundMark x1="57990" y1="62266" x2="57990" y2="62266"/>
                                <a14:foregroundMark x1="58711" y1="64858" x2="58711" y2="64858"/>
                                <a14:foregroundMark x1="57990" y1="57806" x2="57990" y2="57806"/>
                                <a14:foregroundMark x1="57423" y1="64075" x2="57423" y2="64075"/>
                                <a14:foregroundMark x1="52526" y1="61483" x2="52526" y2="61483"/>
                                <a14:foregroundMark x1="46959" y1="61905" x2="46959" y2="61905"/>
                                <a14:foregroundMark x1="45000" y1="62990" x2="45000" y2="62990"/>
                                <a14:foregroundMark x1="43247" y1="63653" x2="43247" y2="63653"/>
                                <a14:foregroundMark x1="42113" y1="64316" x2="42113" y2="64316"/>
                                <a14:foregroundMark x1="43505" y1="62568" x2="43505" y2="62568"/>
                                <a14:foregroundMark x1="40928" y1="64195" x2="40928" y2="64195"/>
                                <a14:foregroundMark x1="37371" y1="52381" x2="37371" y2="52381"/>
                                <a14:foregroundMark x1="36546" y1="53345" x2="36546" y2="53345"/>
                                <a14:foregroundMark x1="35619" y1="54310" x2="35619" y2="54310"/>
                                <a14:foregroundMark x1="39433" y1="48583" x2="39433" y2="48583"/>
                                <a14:foregroundMark x1="43247" y1="39783" x2="43247" y2="397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384" t="5467" r="2228" b="26289"/>
                  <a:stretch/>
                </p:blipFill>
                <p:spPr bwMode="auto">
                  <a:xfrm flipH="1">
                    <a:off x="3490493" y="7834236"/>
                    <a:ext cx="356122" cy="2756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" name="Picture 10" descr="illedresultat for Copepo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833" b="89994" l="10000" r="97784">
                                <a14:foregroundMark x1="85361" y1="77637" x2="85361" y2="77637"/>
                                <a14:foregroundMark x1="83969" y1="26884" x2="83969" y2="26884"/>
                                <a14:foregroundMark x1="86546" y1="26643" x2="86546" y2="26643"/>
                                <a14:foregroundMark x1="94536" y1="34901" x2="94536" y2="34901"/>
                                <a14:foregroundMark x1="95000" y1="36106" x2="95000" y2="36106"/>
                                <a14:foregroundMark x1="90103" y1="33936" x2="90103" y2="33936"/>
                                <a14:foregroundMark x1="91186" y1="34599" x2="91186" y2="34599"/>
                                <a14:foregroundMark x1="80619" y1="19952" x2="80619" y2="19952"/>
                                <a14:foregroundMark x1="79691" y1="15491" x2="79691" y2="15491"/>
                                <a14:foregroundMark x1="78196" y1="12658" x2="78196" y2="12658"/>
                                <a14:foregroundMark x1="75722" y1="9644" x2="75722" y2="9644"/>
                                <a14:foregroundMark x1="77732" y1="18626" x2="77732" y2="18626"/>
                                <a14:foregroundMark x1="44072" y1="43580" x2="44072" y2="43580"/>
                                <a14:foregroundMark x1="44175" y1="44786" x2="44175" y2="44786"/>
                                <a14:foregroundMark x1="45361" y1="44123" x2="45361" y2="44123"/>
                                <a14:foregroundMark x1="46031" y1="41290" x2="46031" y2="41290"/>
                                <a14:foregroundMark x1="46753" y1="43279" x2="46753" y2="43279"/>
                                <a14:foregroundMark x1="45825" y1="39361" x2="45825" y2="39361"/>
                                <a14:foregroundMark x1="44639" y1="38397" x2="44639" y2="38397"/>
                                <a14:foregroundMark x1="42938" y1="42495" x2="42938" y2="42495"/>
                                <a14:foregroundMark x1="42320" y1="47498" x2="42320" y2="47498"/>
                                <a14:foregroundMark x1="40722" y1="47498" x2="40722" y2="47498"/>
                                <a14:foregroundMark x1="38608" y1="51718" x2="38608" y2="51718"/>
                                <a14:foregroundMark x1="39536" y1="51055" x2="39536" y2="51055"/>
                                <a14:foregroundMark x1="33608" y1="57263" x2="33608" y2="57263"/>
                                <a14:foregroundMark x1="29227" y1="61603" x2="29227" y2="61603"/>
                                <a14:foregroundMark x1="29691" y1="62447" x2="29691" y2="62447"/>
                                <a14:foregroundMark x1="30722" y1="61724" x2="30722" y2="61724"/>
                                <a14:foregroundMark x1="27938" y1="62447" x2="27938" y2="62447"/>
                                <a14:foregroundMark x1="33144" y1="65280" x2="33144" y2="65280"/>
                                <a14:foregroundMark x1="31082" y1="69500" x2="31082" y2="69500"/>
                                <a14:foregroundMark x1="28969" y1="72031" x2="28969" y2="72031"/>
                                <a14:foregroundMark x1="26340" y1="62990" x2="26340" y2="62990"/>
                                <a14:foregroundMark x1="25052" y1="63894" x2="25052" y2="63894"/>
                                <a14:foregroundMark x1="31907" y1="69861" x2="31907" y2="69861"/>
                                <a14:foregroundMark x1="28041" y1="73538" x2="28041" y2="73538"/>
                                <a14:foregroundMark x1="29897" y1="71127" x2="29897" y2="71127"/>
                                <a14:foregroundMark x1="30619" y1="70705" x2="30619" y2="70705"/>
                                <a14:foregroundMark x1="54175" y1="60096" x2="54175" y2="60096"/>
                                <a14:foregroundMark x1="56701" y1="60639" x2="56701" y2="60639"/>
                                <a14:foregroundMark x1="57990" y1="62266" x2="57990" y2="62266"/>
                                <a14:foregroundMark x1="58711" y1="64858" x2="58711" y2="64858"/>
                                <a14:foregroundMark x1="57990" y1="57806" x2="57990" y2="57806"/>
                                <a14:foregroundMark x1="57423" y1="64075" x2="57423" y2="64075"/>
                                <a14:foregroundMark x1="52526" y1="61483" x2="52526" y2="61483"/>
                                <a14:foregroundMark x1="46959" y1="61905" x2="46959" y2="61905"/>
                                <a14:foregroundMark x1="45000" y1="62990" x2="45000" y2="62990"/>
                                <a14:foregroundMark x1="43247" y1="63653" x2="43247" y2="63653"/>
                                <a14:foregroundMark x1="42113" y1="64316" x2="42113" y2="64316"/>
                                <a14:foregroundMark x1="43505" y1="62568" x2="43505" y2="62568"/>
                                <a14:foregroundMark x1="40928" y1="64195" x2="40928" y2="64195"/>
                                <a14:foregroundMark x1="37371" y1="52381" x2="37371" y2="52381"/>
                                <a14:foregroundMark x1="36546" y1="53345" x2="36546" y2="53345"/>
                                <a14:foregroundMark x1="35619" y1="54310" x2="35619" y2="54310"/>
                                <a14:foregroundMark x1="39433" y1="48583" x2="39433" y2="48583"/>
                                <a14:foregroundMark x1="43247" y1="39783" x2="43247" y2="397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384" t="5467" r="2228" b="26289"/>
                  <a:stretch/>
                </p:blipFill>
                <p:spPr bwMode="auto">
                  <a:xfrm rot="4112258">
                    <a:off x="3107818" y="8185453"/>
                    <a:ext cx="356122" cy="2756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" name="Picture 10" descr="illedresultat for Copepo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833" b="89994" l="10000" r="97784">
                                <a14:foregroundMark x1="85361" y1="77637" x2="85361" y2="77637"/>
                                <a14:foregroundMark x1="83969" y1="26884" x2="83969" y2="26884"/>
                                <a14:foregroundMark x1="86546" y1="26643" x2="86546" y2="26643"/>
                                <a14:foregroundMark x1="94536" y1="34901" x2="94536" y2="34901"/>
                                <a14:foregroundMark x1="95000" y1="36106" x2="95000" y2="36106"/>
                                <a14:foregroundMark x1="90103" y1="33936" x2="90103" y2="33936"/>
                                <a14:foregroundMark x1="91186" y1="34599" x2="91186" y2="34599"/>
                                <a14:foregroundMark x1="80619" y1="19952" x2="80619" y2="19952"/>
                                <a14:foregroundMark x1="79691" y1="15491" x2="79691" y2="15491"/>
                                <a14:foregroundMark x1="78196" y1="12658" x2="78196" y2="12658"/>
                                <a14:foregroundMark x1="75722" y1="9644" x2="75722" y2="9644"/>
                                <a14:foregroundMark x1="77732" y1="18626" x2="77732" y2="18626"/>
                                <a14:foregroundMark x1="44072" y1="43580" x2="44072" y2="43580"/>
                                <a14:foregroundMark x1="44175" y1="44786" x2="44175" y2="44786"/>
                                <a14:foregroundMark x1="45361" y1="44123" x2="45361" y2="44123"/>
                                <a14:foregroundMark x1="46031" y1="41290" x2="46031" y2="41290"/>
                                <a14:foregroundMark x1="46753" y1="43279" x2="46753" y2="43279"/>
                                <a14:foregroundMark x1="45825" y1="39361" x2="45825" y2="39361"/>
                                <a14:foregroundMark x1="44639" y1="38397" x2="44639" y2="38397"/>
                                <a14:foregroundMark x1="42938" y1="42495" x2="42938" y2="42495"/>
                                <a14:foregroundMark x1="42320" y1="47498" x2="42320" y2="47498"/>
                                <a14:foregroundMark x1="40722" y1="47498" x2="40722" y2="47498"/>
                                <a14:foregroundMark x1="38608" y1="51718" x2="38608" y2="51718"/>
                                <a14:foregroundMark x1="39536" y1="51055" x2="39536" y2="51055"/>
                                <a14:foregroundMark x1="33608" y1="57263" x2="33608" y2="57263"/>
                                <a14:foregroundMark x1="29227" y1="61603" x2="29227" y2="61603"/>
                                <a14:foregroundMark x1="29691" y1="62447" x2="29691" y2="62447"/>
                                <a14:foregroundMark x1="30722" y1="61724" x2="30722" y2="61724"/>
                                <a14:foregroundMark x1="27938" y1="62447" x2="27938" y2="62447"/>
                                <a14:foregroundMark x1="33144" y1="65280" x2="33144" y2="65280"/>
                                <a14:foregroundMark x1="31082" y1="69500" x2="31082" y2="69500"/>
                                <a14:foregroundMark x1="28969" y1="72031" x2="28969" y2="72031"/>
                                <a14:foregroundMark x1="26340" y1="62990" x2="26340" y2="62990"/>
                                <a14:foregroundMark x1="25052" y1="63894" x2="25052" y2="63894"/>
                                <a14:foregroundMark x1="31907" y1="69861" x2="31907" y2="69861"/>
                                <a14:foregroundMark x1="28041" y1="73538" x2="28041" y2="73538"/>
                                <a14:foregroundMark x1="29897" y1="71127" x2="29897" y2="71127"/>
                                <a14:foregroundMark x1="30619" y1="70705" x2="30619" y2="70705"/>
                                <a14:foregroundMark x1="54175" y1="60096" x2="54175" y2="60096"/>
                                <a14:foregroundMark x1="56701" y1="60639" x2="56701" y2="60639"/>
                                <a14:foregroundMark x1="57990" y1="62266" x2="57990" y2="62266"/>
                                <a14:foregroundMark x1="58711" y1="64858" x2="58711" y2="64858"/>
                                <a14:foregroundMark x1="57990" y1="57806" x2="57990" y2="57806"/>
                                <a14:foregroundMark x1="57423" y1="64075" x2="57423" y2="64075"/>
                                <a14:foregroundMark x1="52526" y1="61483" x2="52526" y2="61483"/>
                                <a14:foregroundMark x1="46959" y1="61905" x2="46959" y2="61905"/>
                                <a14:foregroundMark x1="45000" y1="62990" x2="45000" y2="62990"/>
                                <a14:foregroundMark x1="43247" y1="63653" x2="43247" y2="63653"/>
                                <a14:foregroundMark x1="42113" y1="64316" x2="42113" y2="64316"/>
                                <a14:foregroundMark x1="43505" y1="62568" x2="43505" y2="62568"/>
                                <a14:foregroundMark x1="40928" y1="64195" x2="40928" y2="64195"/>
                                <a14:foregroundMark x1="37371" y1="52381" x2="37371" y2="52381"/>
                                <a14:foregroundMark x1="36546" y1="53345" x2="36546" y2="53345"/>
                                <a14:foregroundMark x1="35619" y1="54310" x2="35619" y2="54310"/>
                                <a14:foregroundMark x1="39433" y1="48583" x2="39433" y2="48583"/>
                                <a14:foregroundMark x1="43247" y1="39783" x2="43247" y2="397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384" t="5467" r="2228" b="26289"/>
                  <a:stretch/>
                </p:blipFill>
                <p:spPr bwMode="auto">
                  <a:xfrm rot="7603917">
                    <a:off x="3493257" y="8229335"/>
                    <a:ext cx="356122" cy="2756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" name="Picture 10" descr="illedresultat for Copepo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833" b="89994" l="10000" r="97784">
                                <a14:foregroundMark x1="85361" y1="77637" x2="85361" y2="77637"/>
                                <a14:foregroundMark x1="83969" y1="26884" x2="83969" y2="26884"/>
                                <a14:foregroundMark x1="86546" y1="26643" x2="86546" y2="26643"/>
                                <a14:foregroundMark x1="94536" y1="34901" x2="94536" y2="34901"/>
                                <a14:foregroundMark x1="95000" y1="36106" x2="95000" y2="36106"/>
                                <a14:foregroundMark x1="90103" y1="33936" x2="90103" y2="33936"/>
                                <a14:foregroundMark x1="91186" y1="34599" x2="91186" y2="34599"/>
                                <a14:foregroundMark x1="80619" y1="19952" x2="80619" y2="19952"/>
                                <a14:foregroundMark x1="79691" y1="15491" x2="79691" y2="15491"/>
                                <a14:foregroundMark x1="78196" y1="12658" x2="78196" y2="12658"/>
                                <a14:foregroundMark x1="75722" y1="9644" x2="75722" y2="9644"/>
                                <a14:foregroundMark x1="77732" y1="18626" x2="77732" y2="18626"/>
                                <a14:foregroundMark x1="44072" y1="43580" x2="44072" y2="43580"/>
                                <a14:foregroundMark x1="44175" y1="44786" x2="44175" y2="44786"/>
                                <a14:foregroundMark x1="45361" y1="44123" x2="45361" y2="44123"/>
                                <a14:foregroundMark x1="46031" y1="41290" x2="46031" y2="41290"/>
                                <a14:foregroundMark x1="46753" y1="43279" x2="46753" y2="43279"/>
                                <a14:foregroundMark x1="45825" y1="39361" x2="45825" y2="39361"/>
                                <a14:foregroundMark x1="44639" y1="38397" x2="44639" y2="38397"/>
                                <a14:foregroundMark x1="42938" y1="42495" x2="42938" y2="42495"/>
                                <a14:foregroundMark x1="42320" y1="47498" x2="42320" y2="47498"/>
                                <a14:foregroundMark x1="40722" y1="47498" x2="40722" y2="47498"/>
                                <a14:foregroundMark x1="38608" y1="51718" x2="38608" y2="51718"/>
                                <a14:foregroundMark x1="39536" y1="51055" x2="39536" y2="51055"/>
                                <a14:foregroundMark x1="33608" y1="57263" x2="33608" y2="57263"/>
                                <a14:foregroundMark x1="29227" y1="61603" x2="29227" y2="61603"/>
                                <a14:foregroundMark x1="29691" y1="62447" x2="29691" y2="62447"/>
                                <a14:foregroundMark x1="30722" y1="61724" x2="30722" y2="61724"/>
                                <a14:foregroundMark x1="27938" y1="62447" x2="27938" y2="62447"/>
                                <a14:foregroundMark x1="33144" y1="65280" x2="33144" y2="65280"/>
                                <a14:foregroundMark x1="31082" y1="69500" x2="31082" y2="69500"/>
                                <a14:foregroundMark x1="28969" y1="72031" x2="28969" y2="72031"/>
                                <a14:foregroundMark x1="26340" y1="62990" x2="26340" y2="62990"/>
                                <a14:foregroundMark x1="25052" y1="63894" x2="25052" y2="63894"/>
                                <a14:foregroundMark x1="31907" y1="69861" x2="31907" y2="69861"/>
                                <a14:foregroundMark x1="28041" y1="73538" x2="28041" y2="73538"/>
                                <a14:foregroundMark x1="29897" y1="71127" x2="29897" y2="71127"/>
                                <a14:foregroundMark x1="30619" y1="70705" x2="30619" y2="70705"/>
                                <a14:foregroundMark x1="54175" y1="60096" x2="54175" y2="60096"/>
                                <a14:foregroundMark x1="56701" y1="60639" x2="56701" y2="60639"/>
                                <a14:foregroundMark x1="57990" y1="62266" x2="57990" y2="62266"/>
                                <a14:foregroundMark x1="58711" y1="64858" x2="58711" y2="64858"/>
                                <a14:foregroundMark x1="57990" y1="57806" x2="57990" y2="57806"/>
                                <a14:foregroundMark x1="57423" y1="64075" x2="57423" y2="64075"/>
                                <a14:foregroundMark x1="52526" y1="61483" x2="52526" y2="61483"/>
                                <a14:foregroundMark x1="46959" y1="61905" x2="46959" y2="61905"/>
                                <a14:foregroundMark x1="45000" y1="62990" x2="45000" y2="62990"/>
                                <a14:foregroundMark x1="43247" y1="63653" x2="43247" y2="63653"/>
                                <a14:foregroundMark x1="42113" y1="64316" x2="42113" y2="64316"/>
                                <a14:foregroundMark x1="43505" y1="62568" x2="43505" y2="62568"/>
                                <a14:foregroundMark x1="40928" y1="64195" x2="40928" y2="64195"/>
                                <a14:foregroundMark x1="37371" y1="52381" x2="37371" y2="52381"/>
                                <a14:foregroundMark x1="36546" y1="53345" x2="36546" y2="53345"/>
                                <a14:foregroundMark x1="35619" y1="54310" x2="35619" y2="54310"/>
                                <a14:foregroundMark x1="39433" y1="48583" x2="39433" y2="48583"/>
                                <a14:foregroundMark x1="43247" y1="39783" x2="43247" y2="397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384" t="5467" r="2228" b="26289"/>
                  <a:stretch/>
                </p:blipFill>
                <p:spPr bwMode="auto">
                  <a:xfrm>
                    <a:off x="2802929" y="8123700"/>
                    <a:ext cx="356122" cy="2756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" name="Picture 10" descr="illedresultat for Copepo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2833" b="89994" l="10000" r="97784">
                                <a14:foregroundMark x1="85361" y1="77637" x2="85361" y2="77637"/>
                                <a14:foregroundMark x1="83969" y1="26884" x2="83969" y2="26884"/>
                                <a14:foregroundMark x1="86546" y1="26643" x2="86546" y2="26643"/>
                                <a14:foregroundMark x1="94536" y1="34901" x2="94536" y2="34901"/>
                                <a14:foregroundMark x1="95000" y1="36106" x2="95000" y2="36106"/>
                                <a14:foregroundMark x1="90103" y1="33936" x2="90103" y2="33936"/>
                                <a14:foregroundMark x1="91186" y1="34599" x2="91186" y2="34599"/>
                                <a14:foregroundMark x1="80619" y1="19952" x2="80619" y2="19952"/>
                                <a14:foregroundMark x1="79691" y1="15491" x2="79691" y2="15491"/>
                                <a14:foregroundMark x1="78196" y1="12658" x2="78196" y2="12658"/>
                                <a14:foregroundMark x1="75722" y1="9644" x2="75722" y2="9644"/>
                                <a14:foregroundMark x1="77732" y1="18626" x2="77732" y2="18626"/>
                                <a14:foregroundMark x1="44072" y1="43580" x2="44072" y2="43580"/>
                                <a14:foregroundMark x1="44175" y1="44786" x2="44175" y2="44786"/>
                                <a14:foregroundMark x1="45361" y1="44123" x2="45361" y2="44123"/>
                                <a14:foregroundMark x1="46031" y1="41290" x2="46031" y2="41290"/>
                                <a14:foregroundMark x1="46753" y1="43279" x2="46753" y2="43279"/>
                                <a14:foregroundMark x1="45825" y1="39361" x2="45825" y2="39361"/>
                                <a14:foregroundMark x1="44639" y1="38397" x2="44639" y2="38397"/>
                                <a14:foregroundMark x1="42938" y1="42495" x2="42938" y2="42495"/>
                                <a14:foregroundMark x1="42320" y1="47498" x2="42320" y2="47498"/>
                                <a14:foregroundMark x1="40722" y1="47498" x2="40722" y2="47498"/>
                                <a14:foregroundMark x1="38608" y1="51718" x2="38608" y2="51718"/>
                                <a14:foregroundMark x1="39536" y1="51055" x2="39536" y2="51055"/>
                                <a14:foregroundMark x1="33608" y1="57263" x2="33608" y2="57263"/>
                                <a14:foregroundMark x1="29227" y1="61603" x2="29227" y2="61603"/>
                                <a14:foregroundMark x1="29691" y1="62447" x2="29691" y2="62447"/>
                                <a14:foregroundMark x1="30722" y1="61724" x2="30722" y2="61724"/>
                                <a14:foregroundMark x1="27938" y1="62447" x2="27938" y2="62447"/>
                                <a14:foregroundMark x1="33144" y1="65280" x2="33144" y2="65280"/>
                                <a14:foregroundMark x1="31082" y1="69500" x2="31082" y2="69500"/>
                                <a14:foregroundMark x1="28969" y1="72031" x2="28969" y2="72031"/>
                                <a14:foregroundMark x1="26340" y1="62990" x2="26340" y2="62990"/>
                                <a14:foregroundMark x1="25052" y1="63894" x2="25052" y2="63894"/>
                                <a14:foregroundMark x1="31907" y1="69861" x2="31907" y2="69861"/>
                                <a14:foregroundMark x1="28041" y1="73538" x2="28041" y2="73538"/>
                                <a14:foregroundMark x1="29897" y1="71127" x2="29897" y2="71127"/>
                                <a14:foregroundMark x1="30619" y1="70705" x2="30619" y2="70705"/>
                                <a14:foregroundMark x1="54175" y1="60096" x2="54175" y2="60096"/>
                                <a14:foregroundMark x1="56701" y1="60639" x2="56701" y2="60639"/>
                                <a14:foregroundMark x1="57990" y1="62266" x2="57990" y2="62266"/>
                                <a14:foregroundMark x1="58711" y1="64858" x2="58711" y2="64858"/>
                                <a14:foregroundMark x1="57990" y1="57806" x2="57990" y2="57806"/>
                                <a14:foregroundMark x1="57423" y1="64075" x2="57423" y2="64075"/>
                                <a14:foregroundMark x1="52526" y1="61483" x2="52526" y2="61483"/>
                                <a14:foregroundMark x1="46959" y1="61905" x2="46959" y2="61905"/>
                                <a14:foregroundMark x1="45000" y1="62990" x2="45000" y2="62990"/>
                                <a14:foregroundMark x1="43247" y1="63653" x2="43247" y2="63653"/>
                                <a14:foregroundMark x1="42113" y1="64316" x2="42113" y2="64316"/>
                                <a14:foregroundMark x1="43505" y1="62568" x2="43505" y2="62568"/>
                                <a14:foregroundMark x1="40928" y1="64195" x2="40928" y2="64195"/>
                                <a14:foregroundMark x1="37371" y1="52381" x2="37371" y2="52381"/>
                                <a14:foregroundMark x1="36546" y1="53345" x2="36546" y2="53345"/>
                                <a14:foregroundMark x1="35619" y1="54310" x2="35619" y2="54310"/>
                                <a14:foregroundMark x1="39433" y1="48583" x2="39433" y2="48583"/>
                                <a14:foregroundMark x1="43247" y1="39783" x2="43247" y2="3978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384" t="5467" r="2228" b="26289"/>
                  <a:stretch/>
                </p:blipFill>
                <p:spPr bwMode="auto">
                  <a:xfrm rot="13499280">
                    <a:off x="2973187" y="7952139"/>
                    <a:ext cx="356122" cy="2756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1" name="Tekstfelt 30"/>
                <p:cNvSpPr txBox="1"/>
                <p:nvPr/>
              </p:nvSpPr>
              <p:spPr>
                <a:xfrm>
                  <a:off x="4451821" y="7853777"/>
                  <a:ext cx="1153927" cy="353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1400" dirty="0"/>
                    <a:t>Mange dyreplankton</a:t>
                  </a:r>
                </a:p>
                <a:p>
                  <a:r>
                    <a:rPr lang="da-DK" sz="1400" dirty="0"/>
                    <a:t>Vandlopper</a:t>
                  </a:r>
                </a:p>
              </p:txBody>
            </p:sp>
          </p:grpSp>
          <p:grpSp>
            <p:nvGrpSpPr>
              <p:cNvPr id="13" name="Grupper 12"/>
              <p:cNvGrpSpPr/>
              <p:nvPr/>
            </p:nvGrpSpPr>
            <p:grpSpPr>
              <a:xfrm>
                <a:off x="2997724" y="7781231"/>
                <a:ext cx="1067083" cy="497601"/>
                <a:chOff x="2757639" y="7836440"/>
                <a:chExt cx="1067083" cy="497601"/>
              </a:xfrm>
            </p:grpSpPr>
            <p:pic>
              <p:nvPicPr>
                <p:cNvPr id="28" name="Picture 16" descr="illedresultat for Rutilus rutilus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4348" b="95330" l="1656" r="9635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7639" y="8046194"/>
                  <a:ext cx="559934" cy="287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Tekstfelt 28"/>
                <p:cNvSpPr txBox="1"/>
                <p:nvPr/>
              </p:nvSpPr>
              <p:spPr>
                <a:xfrm>
                  <a:off x="3135557" y="7836440"/>
                  <a:ext cx="689165" cy="353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1400" dirty="0"/>
                    <a:t>Få byttefisk</a:t>
                  </a:r>
                </a:p>
                <a:p>
                  <a:r>
                    <a:rPr lang="da-DK" sz="1400" dirty="0"/>
                    <a:t>Skalle</a:t>
                  </a:r>
                </a:p>
              </p:txBody>
            </p:sp>
          </p:grpSp>
          <p:grpSp>
            <p:nvGrpSpPr>
              <p:cNvPr id="14" name="Grupper 13"/>
              <p:cNvGrpSpPr/>
              <p:nvPr/>
            </p:nvGrpSpPr>
            <p:grpSpPr>
              <a:xfrm>
                <a:off x="1704432" y="7954889"/>
                <a:ext cx="875243" cy="652488"/>
                <a:chOff x="1852716" y="7839557"/>
                <a:chExt cx="875243" cy="652488"/>
              </a:xfrm>
            </p:grpSpPr>
            <p:pic>
              <p:nvPicPr>
                <p:cNvPr id="26" name="Picture 16" descr="¸rred, fisk, salmo, apache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897" b="89897" l="0" r="100000">
                              <a14:backgroundMark x1="16414" y1="65361" x2="16414" y2="65361"/>
                              <a14:backgroundMark x1="17241" y1="67216" x2="17241" y2="67216"/>
                              <a14:backgroundMark x1="13655" y1="78144" x2="13655" y2="78144"/>
                              <a14:backgroundMark x1="10483" y1="81649" x2="10483" y2="81649"/>
                              <a14:backgroundMark x1="8276" y1="80206" x2="8276" y2="80206"/>
                              <a14:backgroundMark x1="4276" y1="78144" x2="4276" y2="78144"/>
                              <a14:backgroundMark x1="7448" y1="75876" x2="7448" y2="75876"/>
                              <a14:backgroundMark x1="7586" y1="73608" x2="7586" y2="73608"/>
                              <a14:backgroundMark x1="9931" y1="69691" x2="9931" y2="69691"/>
                              <a14:backgroundMark x1="23724" y1="79588" x2="23724" y2="79588"/>
                              <a14:backgroundMark x1="25517" y1="77938" x2="25517" y2="77938"/>
                              <a14:backgroundMark x1="29793" y1="74433" x2="29793" y2="74433"/>
                              <a14:backgroundMark x1="32000" y1="72577" x2="32000" y2="72577"/>
                              <a14:backgroundMark x1="21931" y1="71546" x2="21931" y2="71546"/>
                              <a14:backgroundMark x1="22897" y1="70722" x2="22897" y2="70722"/>
                              <a14:backgroundMark x1="19310" y1="71340" x2="19310" y2="71340"/>
                              <a14:backgroundMark x1="15862" y1="72784" x2="15862" y2="72784"/>
                              <a14:backgroundMark x1="13379" y1="72784" x2="13379" y2="72784"/>
                              <a14:backgroundMark x1="12966" y1="69897" x2="12966" y2="69897"/>
                              <a14:backgroundMark x1="40414" y1="68866" x2="40414" y2="68866"/>
                              <a14:backgroundMark x1="36828" y1="67216" x2="36828" y2="67216"/>
                              <a14:backgroundMark x1="88552" y1="68247" x2="88552" y2="68247"/>
                              <a14:backgroundMark x1="90345" y1="65567" x2="90345" y2="65567"/>
                              <a14:backgroundMark x1="98759" y1="60412" x2="98759" y2="60412"/>
                              <a14:backgroundMark x1="96138" y1="63505" x2="96138" y2="63505"/>
                              <a14:backgroundMark x1="94759" y1="63505" x2="94759" y2="63505"/>
                              <a14:backgroundMark x1="71586" y1="75052" x2="71586" y2="75052"/>
                              <a14:backgroundMark x1="71724" y1="67835" x2="71724" y2="67835"/>
                              <a14:backgroundMark x1="61103" y1="66804" x2="61103" y2="66804"/>
                              <a14:backgroundMark x1="59034" y1="67010" x2="59034" y2="67010"/>
                              <a14:backgroundMark x1="45655" y1="73608" x2="45655" y2="73608"/>
                              <a14:backgroundMark x1="42345" y1="74227" x2="42345" y2="7422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4911" y="7984954"/>
                  <a:ext cx="763048" cy="5070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Tekstfelt 26"/>
                <p:cNvSpPr txBox="1"/>
                <p:nvPr/>
              </p:nvSpPr>
              <p:spPr>
                <a:xfrm>
                  <a:off x="1852716" y="7839557"/>
                  <a:ext cx="823503" cy="353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1400" dirty="0"/>
                    <a:t>Mange rovfisk</a:t>
                  </a:r>
                </a:p>
                <a:p>
                  <a:r>
                    <a:rPr lang="da-DK" sz="1400" dirty="0"/>
                    <a:t>Ørred</a:t>
                  </a:r>
                </a:p>
              </p:txBody>
            </p:sp>
          </p:grpSp>
          <p:pic>
            <p:nvPicPr>
              <p:cNvPr id="15" name="Picture 24" descr="illedresultat for bakterier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10000" r="90000">
                            <a14:foregroundMark x1="23740" y1="44578" x2="23740" y2="44578"/>
                            <a14:foregroundMark x1="67967" y1="47590" x2="67967" y2="47590"/>
                            <a14:foregroundMark x1="21138" y1="16466" x2="21138" y2="164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6471" y="8868768"/>
                <a:ext cx="402916" cy="337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kstfelt 15"/>
              <p:cNvSpPr txBox="1"/>
              <p:nvPr/>
            </p:nvSpPr>
            <p:spPr>
              <a:xfrm>
                <a:off x="2319792" y="9138046"/>
                <a:ext cx="1230333" cy="208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400"/>
                  <a:t>Få nedbryderbakterier</a:t>
                </a:r>
                <a:endParaRPr lang="da-DK" sz="1400" dirty="0"/>
              </a:p>
            </p:txBody>
          </p:sp>
          <p:pic>
            <p:nvPicPr>
              <p:cNvPr id="17" name="Picture 2" descr="illedresultat for Lobelia dortmann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964" b="89976" l="6227" r="90000">
                            <a14:foregroundMark x1="22136" y1="59179" x2="22136" y2="59179"/>
                            <a14:foregroundMark x1="24227" y1="60870" x2="24227" y2="60870"/>
                            <a14:foregroundMark x1="25727" y1="62983" x2="25727" y2="62983"/>
                            <a14:foregroundMark x1="25091" y1="61715" x2="25091" y2="61715"/>
                            <a14:foregroundMark x1="10182" y1="42874" x2="10182" y2="42874"/>
                            <a14:foregroundMark x1="15045" y1="39251" x2="15045" y2="39251"/>
                            <a14:foregroundMark x1="17045" y1="40217" x2="17045" y2="40217"/>
                            <a14:foregroundMark x1="18727" y1="42331" x2="18727" y2="42331"/>
                            <a14:foregroundMark x1="54273" y1="69203" x2="54273" y2="69203"/>
                            <a14:foregroundMark x1="80136" y1="53684" x2="80136" y2="53684"/>
                            <a14:backgroundMark x1="47000" y1="46679" x2="47000" y2="46679"/>
                            <a14:backgroundMark x1="48045" y1="48068" x2="48045" y2="48068"/>
                            <a14:backgroundMark x1="45727" y1="49336" x2="45727" y2="49336"/>
                            <a14:backgroundMark x1="46545" y1="50483" x2="46545" y2="50483"/>
                            <a14:backgroundMark x1="40864" y1="41486" x2="40864" y2="41486"/>
                            <a14:backgroundMark x1="41591" y1="40640" x2="41591" y2="40640"/>
                            <a14:backgroundMark x1="35045" y1="37802" x2="35045" y2="37802"/>
                            <a14:backgroundMark x1="36500" y1="36292" x2="36500" y2="36292"/>
                            <a14:backgroundMark x1="37455" y1="35447" x2="37455" y2="35447"/>
                            <a14:backgroundMark x1="37455" y1="34179" x2="37455" y2="34179"/>
                            <a14:backgroundMark x1="40000" y1="31763" x2="40000" y2="31763"/>
                            <a14:backgroundMark x1="26364" y1="43720" x2="26364" y2="43720"/>
                            <a14:backgroundMark x1="26455" y1="45531" x2="26455" y2="45531"/>
                            <a14:backgroundMark x1="60864" y1="54529" x2="60864" y2="54529"/>
                            <a14:backgroundMark x1="59682" y1="57065" x2="59682" y2="57065"/>
                            <a14:backgroundMark x1="54091" y1="64251" x2="54091" y2="64251"/>
                            <a14:backgroundMark x1="52727" y1="64130" x2="52727" y2="64130"/>
                            <a14:backgroundMark x1="53864" y1="62862" x2="53864" y2="62862"/>
                            <a14:backgroundMark x1="56818" y1="55797" x2="56818" y2="55797"/>
                            <a14:backgroundMark x1="55773" y1="63527" x2="55773" y2="63527"/>
                            <a14:backgroundMark x1="53000" y1="66787" x2="53000" y2="66787"/>
                            <a14:backgroundMark x1="46136" y1="54529" x2="46136" y2="54529"/>
                            <a14:backgroundMark x1="26773" y1="57790" x2="26773" y2="57790"/>
                            <a14:backgroundMark x1="27091" y1="59601" x2="27091" y2="59601"/>
                            <a14:backgroundMark x1="26773" y1="60990" x2="26773" y2="60990"/>
                            <a14:backgroundMark x1="21045" y1="53865" x2="21045" y2="53865"/>
                            <a14:backgroundMark x1="22773" y1="55133" x2="22773" y2="55133"/>
                            <a14:backgroundMark x1="24773" y1="56824" x2="24773" y2="56824"/>
                            <a14:backgroundMark x1="25409" y1="58333" x2="25409" y2="58333"/>
                            <a14:backgroundMark x1="38227" y1="78865" x2="38227" y2="78865"/>
                            <a14:backgroundMark x1="40091" y1="79710" x2="40091" y2="797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618" y="7903287"/>
                <a:ext cx="720000" cy="54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illedresultat for Lobelia dortmann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64" b="89976" l="6227" r="90000">
                            <a14:foregroundMark x1="22136" y1="59179" x2="22136" y2="59179"/>
                            <a14:foregroundMark x1="24227" y1="60870" x2="24227" y2="60870"/>
                            <a14:foregroundMark x1="25727" y1="62983" x2="25727" y2="62983"/>
                            <a14:foregroundMark x1="25091" y1="61715" x2="25091" y2="61715"/>
                            <a14:foregroundMark x1="10182" y1="42874" x2="10182" y2="42874"/>
                            <a14:foregroundMark x1="15045" y1="39251" x2="15045" y2="39251"/>
                            <a14:foregroundMark x1="17045" y1="40217" x2="17045" y2="40217"/>
                            <a14:foregroundMark x1="18727" y1="42331" x2="18727" y2="42331"/>
                            <a14:foregroundMark x1="54273" y1="69203" x2="54273" y2="69203"/>
                            <a14:foregroundMark x1="80136" y1="53684" x2="80136" y2="53684"/>
                            <a14:backgroundMark x1="47000" y1="46679" x2="47000" y2="46679"/>
                            <a14:backgroundMark x1="48045" y1="48068" x2="48045" y2="48068"/>
                            <a14:backgroundMark x1="45727" y1="49336" x2="45727" y2="49336"/>
                            <a14:backgroundMark x1="46545" y1="50483" x2="46545" y2="50483"/>
                            <a14:backgroundMark x1="40864" y1="41486" x2="40864" y2="41486"/>
                            <a14:backgroundMark x1="41591" y1="40640" x2="41591" y2="40640"/>
                            <a14:backgroundMark x1="35045" y1="37802" x2="35045" y2="37802"/>
                            <a14:backgroundMark x1="36500" y1="36292" x2="36500" y2="36292"/>
                            <a14:backgroundMark x1="37455" y1="35447" x2="37455" y2="35447"/>
                            <a14:backgroundMark x1="37455" y1="34179" x2="37455" y2="34179"/>
                            <a14:backgroundMark x1="40000" y1="31763" x2="40000" y2="31763"/>
                            <a14:backgroundMark x1="26364" y1="43720" x2="26364" y2="43720"/>
                            <a14:backgroundMark x1="26455" y1="45531" x2="26455" y2="45531"/>
                            <a14:backgroundMark x1="60864" y1="54529" x2="60864" y2="54529"/>
                            <a14:backgroundMark x1="59682" y1="57065" x2="59682" y2="57065"/>
                            <a14:backgroundMark x1="54091" y1="64251" x2="54091" y2="64251"/>
                            <a14:backgroundMark x1="52727" y1="64130" x2="52727" y2="64130"/>
                            <a14:backgroundMark x1="53864" y1="62862" x2="53864" y2="62862"/>
                            <a14:backgroundMark x1="56818" y1="55797" x2="56818" y2="55797"/>
                            <a14:backgroundMark x1="55773" y1="63527" x2="55773" y2="63527"/>
                            <a14:backgroundMark x1="53000" y1="66787" x2="53000" y2="66787"/>
                            <a14:backgroundMark x1="46136" y1="54529" x2="46136" y2="54529"/>
                            <a14:backgroundMark x1="26773" y1="57790" x2="26773" y2="57790"/>
                            <a14:backgroundMark x1="27091" y1="59601" x2="27091" y2="59601"/>
                            <a14:backgroundMark x1="26773" y1="60990" x2="26773" y2="60990"/>
                            <a14:backgroundMark x1="21045" y1="53865" x2="21045" y2="53865"/>
                            <a14:backgroundMark x1="22773" y1="55133" x2="22773" y2="55133"/>
                            <a14:backgroundMark x1="24773" y1="56824" x2="24773" y2="56824"/>
                            <a14:backgroundMark x1="25409" y1="58333" x2="25409" y2="58333"/>
                            <a14:backgroundMark x1="38227" y1="78865" x2="38227" y2="78865"/>
                            <a14:backgroundMark x1="40091" y1="79710" x2="40091" y2="797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5244" y="8166950"/>
                <a:ext cx="720000" cy="541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illedresultat for IsoÃ«tes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9979" b="89986" l="9991" r="100000">
                            <a14:backgroundMark x1="47206" y1="60973" x2="47206" y2="609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69" t="11387" r="7506" b="40862"/>
              <a:stretch/>
            </p:blipFill>
            <p:spPr bwMode="auto">
              <a:xfrm>
                <a:off x="3324475" y="8729281"/>
                <a:ext cx="299394" cy="245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illedresultat for IsoÃ«tes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9979" b="89986" l="9991" r="100000">
                            <a14:backgroundMark x1="47206" y1="60973" x2="47206" y2="609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69" t="11387" r="7506" b="40862"/>
              <a:stretch/>
            </p:blipFill>
            <p:spPr bwMode="auto">
              <a:xfrm flipH="1">
                <a:off x="3102817" y="8733905"/>
                <a:ext cx="299394" cy="245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Kombinationstegning 20"/>
              <p:cNvSpPr/>
              <p:nvPr/>
            </p:nvSpPr>
            <p:spPr>
              <a:xfrm>
                <a:off x="2512541" y="8080405"/>
                <a:ext cx="444843" cy="132719"/>
              </a:xfrm>
              <a:custGeom>
                <a:avLst/>
                <a:gdLst>
                  <a:gd name="connsiteX0" fmla="*/ 0 w 444843"/>
                  <a:gd name="connsiteY0" fmla="*/ 132719 h 132719"/>
                  <a:gd name="connsiteX1" fmla="*/ 172994 w 444843"/>
                  <a:gd name="connsiteY1" fmla="*/ 9152 h 132719"/>
                  <a:gd name="connsiteX2" fmla="*/ 444843 w 444843"/>
                  <a:gd name="connsiteY2" fmla="*/ 9152 h 132719"/>
                  <a:gd name="connsiteX3" fmla="*/ 444843 w 444843"/>
                  <a:gd name="connsiteY3" fmla="*/ 9152 h 132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4843" h="132719">
                    <a:moveTo>
                      <a:pt x="0" y="132719"/>
                    </a:moveTo>
                    <a:cubicBezTo>
                      <a:pt x="49427" y="81232"/>
                      <a:pt x="98854" y="29746"/>
                      <a:pt x="172994" y="9152"/>
                    </a:cubicBezTo>
                    <a:cubicBezTo>
                      <a:pt x="247134" y="-11442"/>
                      <a:pt x="444843" y="9152"/>
                      <a:pt x="444843" y="9152"/>
                    </a:cubicBezTo>
                    <a:lnTo>
                      <a:pt x="444843" y="9152"/>
                    </a:lnTo>
                  </a:path>
                </a:pathLst>
              </a:custGeom>
              <a:noFill/>
              <a:ln w="3810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400"/>
              </a:p>
            </p:txBody>
          </p:sp>
          <p:sp>
            <p:nvSpPr>
              <p:cNvPr id="22" name="Kombinationstegning 21"/>
              <p:cNvSpPr/>
              <p:nvPr/>
            </p:nvSpPr>
            <p:spPr>
              <a:xfrm>
                <a:off x="3649362" y="8106343"/>
                <a:ext cx="518984" cy="90306"/>
              </a:xfrm>
              <a:custGeom>
                <a:avLst/>
                <a:gdLst>
                  <a:gd name="connsiteX0" fmla="*/ 0 w 518984"/>
                  <a:gd name="connsiteY0" fmla="*/ 7927 h 90306"/>
                  <a:gd name="connsiteX1" fmla="*/ 329514 w 518984"/>
                  <a:gd name="connsiteY1" fmla="*/ 7927 h 90306"/>
                  <a:gd name="connsiteX2" fmla="*/ 518984 w 518984"/>
                  <a:gd name="connsiteY2" fmla="*/ 90306 h 90306"/>
                  <a:gd name="connsiteX3" fmla="*/ 518984 w 518984"/>
                  <a:gd name="connsiteY3" fmla="*/ 90306 h 9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8984" h="90306">
                    <a:moveTo>
                      <a:pt x="0" y="7927"/>
                    </a:moveTo>
                    <a:cubicBezTo>
                      <a:pt x="121508" y="1062"/>
                      <a:pt x="243017" y="-5803"/>
                      <a:pt x="329514" y="7927"/>
                    </a:cubicBezTo>
                    <a:cubicBezTo>
                      <a:pt x="416011" y="21657"/>
                      <a:pt x="518984" y="90306"/>
                      <a:pt x="518984" y="90306"/>
                    </a:cubicBezTo>
                    <a:lnTo>
                      <a:pt x="518984" y="90306"/>
                    </a:lnTo>
                  </a:path>
                </a:pathLst>
              </a:custGeom>
              <a:noFill/>
              <a:ln w="3810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400"/>
              </a:p>
            </p:txBody>
          </p:sp>
          <p:sp>
            <p:nvSpPr>
              <p:cNvPr id="23" name="Kombinationstegning 22"/>
              <p:cNvSpPr/>
              <p:nvPr/>
            </p:nvSpPr>
            <p:spPr>
              <a:xfrm>
                <a:off x="3937686" y="8410832"/>
                <a:ext cx="436606" cy="205946"/>
              </a:xfrm>
              <a:custGeom>
                <a:avLst/>
                <a:gdLst>
                  <a:gd name="connsiteX0" fmla="*/ 436606 w 436606"/>
                  <a:gd name="connsiteY0" fmla="*/ 0 h 205946"/>
                  <a:gd name="connsiteX1" fmla="*/ 288325 w 436606"/>
                  <a:gd name="connsiteY1" fmla="*/ 140044 h 205946"/>
                  <a:gd name="connsiteX2" fmla="*/ 0 w 436606"/>
                  <a:gd name="connsiteY2" fmla="*/ 205946 h 205946"/>
                  <a:gd name="connsiteX3" fmla="*/ 0 w 436606"/>
                  <a:gd name="connsiteY3" fmla="*/ 205946 h 205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606" h="205946">
                    <a:moveTo>
                      <a:pt x="436606" y="0"/>
                    </a:moveTo>
                    <a:cubicBezTo>
                      <a:pt x="398849" y="52860"/>
                      <a:pt x="361093" y="105720"/>
                      <a:pt x="288325" y="140044"/>
                    </a:cubicBezTo>
                    <a:cubicBezTo>
                      <a:pt x="215557" y="174368"/>
                      <a:pt x="0" y="205946"/>
                      <a:pt x="0" y="205946"/>
                    </a:cubicBezTo>
                    <a:lnTo>
                      <a:pt x="0" y="205946"/>
                    </a:lnTo>
                  </a:path>
                </a:pathLst>
              </a:custGeom>
              <a:noFill/>
              <a:ln w="3810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400"/>
              </a:p>
            </p:txBody>
          </p:sp>
          <p:sp>
            <p:nvSpPr>
              <p:cNvPr id="24" name="Kombinationstegning 23"/>
              <p:cNvSpPr/>
              <p:nvPr/>
            </p:nvSpPr>
            <p:spPr>
              <a:xfrm>
                <a:off x="2990335" y="8691852"/>
                <a:ext cx="626076" cy="163824"/>
              </a:xfrm>
              <a:custGeom>
                <a:avLst/>
                <a:gdLst>
                  <a:gd name="connsiteX0" fmla="*/ 626076 w 626076"/>
                  <a:gd name="connsiteY0" fmla="*/ 40256 h 163824"/>
                  <a:gd name="connsiteX1" fmla="*/ 230660 w 626076"/>
                  <a:gd name="connsiteY1" fmla="*/ 7305 h 163824"/>
                  <a:gd name="connsiteX2" fmla="*/ 0 w 626076"/>
                  <a:gd name="connsiteY2" fmla="*/ 163824 h 16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6076" h="163824">
                    <a:moveTo>
                      <a:pt x="626076" y="40256"/>
                    </a:moveTo>
                    <a:cubicBezTo>
                      <a:pt x="480541" y="13483"/>
                      <a:pt x="335006" y="-13290"/>
                      <a:pt x="230660" y="7305"/>
                    </a:cubicBezTo>
                    <a:cubicBezTo>
                      <a:pt x="126314" y="27900"/>
                      <a:pt x="0" y="163824"/>
                      <a:pt x="0" y="163824"/>
                    </a:cubicBezTo>
                  </a:path>
                </a:pathLst>
              </a:custGeom>
              <a:noFill/>
              <a:ln w="3810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400"/>
              </a:p>
            </p:txBody>
          </p:sp>
          <p:sp>
            <p:nvSpPr>
              <p:cNvPr id="25" name="Kombinationstegning 24"/>
              <p:cNvSpPr/>
              <p:nvPr/>
            </p:nvSpPr>
            <p:spPr>
              <a:xfrm>
                <a:off x="2496065" y="8484973"/>
                <a:ext cx="296562" cy="313038"/>
              </a:xfrm>
              <a:custGeom>
                <a:avLst/>
                <a:gdLst>
                  <a:gd name="connsiteX0" fmla="*/ 296562 w 296562"/>
                  <a:gd name="connsiteY0" fmla="*/ 313038 h 313038"/>
                  <a:gd name="connsiteX1" fmla="*/ 205946 w 296562"/>
                  <a:gd name="connsiteY1" fmla="*/ 98854 h 313038"/>
                  <a:gd name="connsiteX2" fmla="*/ 0 w 296562"/>
                  <a:gd name="connsiteY2" fmla="*/ 0 h 31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62" h="313038">
                    <a:moveTo>
                      <a:pt x="296562" y="313038"/>
                    </a:moveTo>
                    <a:cubicBezTo>
                      <a:pt x="275967" y="232032"/>
                      <a:pt x="255373" y="151027"/>
                      <a:pt x="205946" y="98854"/>
                    </a:cubicBezTo>
                    <a:cubicBezTo>
                      <a:pt x="156519" y="46681"/>
                      <a:pt x="0" y="0"/>
                      <a:pt x="0" y="0"/>
                    </a:cubicBezTo>
                  </a:path>
                </a:pathLst>
              </a:custGeom>
              <a:noFill/>
              <a:ln w="3810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400"/>
              </a:p>
            </p:txBody>
          </p:sp>
        </p:grpSp>
        <p:sp>
          <p:nvSpPr>
            <p:cNvPr id="9" name="Tekstfelt 8"/>
            <p:cNvSpPr txBox="1"/>
            <p:nvPr/>
          </p:nvSpPr>
          <p:spPr>
            <a:xfrm>
              <a:off x="4974152" y="8729485"/>
              <a:ext cx="1092352" cy="208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/>
                <a:t>Mange vandplanter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Det stillestående vand – næringsrig (</a:t>
            </a:r>
            <a:r>
              <a:rPr lang="da-DK" sz="2400" dirty="0" err="1"/>
              <a:t>eutroficret</a:t>
            </a:r>
            <a:r>
              <a:rPr lang="da-DK" sz="2400" dirty="0"/>
              <a:t>)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grpSp>
        <p:nvGrpSpPr>
          <p:cNvPr id="7" name="Grupper 6"/>
          <p:cNvGrpSpPr>
            <a:grpSpLocks noChangeAspect="1"/>
          </p:cNvGrpSpPr>
          <p:nvPr/>
        </p:nvGrpSpPr>
        <p:grpSpPr>
          <a:xfrm>
            <a:off x="263996" y="1815702"/>
            <a:ext cx="8611888" cy="3795310"/>
            <a:chOff x="480856" y="6797573"/>
            <a:chExt cx="5897132" cy="2598901"/>
          </a:xfrm>
        </p:grpSpPr>
        <p:grpSp>
          <p:nvGrpSpPr>
            <p:cNvPr id="8" name="Grupper 7"/>
            <p:cNvGrpSpPr/>
            <p:nvPr/>
          </p:nvGrpSpPr>
          <p:grpSpPr>
            <a:xfrm>
              <a:off x="496750" y="6928414"/>
              <a:ext cx="5779552" cy="2468060"/>
              <a:chOff x="496750" y="6928414"/>
              <a:chExt cx="5779552" cy="2468060"/>
            </a:xfrm>
          </p:grpSpPr>
          <p:grpSp>
            <p:nvGrpSpPr>
              <p:cNvPr id="94" name="Grupper 93"/>
              <p:cNvGrpSpPr/>
              <p:nvPr/>
            </p:nvGrpSpPr>
            <p:grpSpPr>
              <a:xfrm>
                <a:off x="581698" y="7051363"/>
                <a:ext cx="5694604" cy="2345111"/>
                <a:chOff x="581698" y="7051363"/>
                <a:chExt cx="5694604" cy="2345111"/>
              </a:xfrm>
            </p:grpSpPr>
            <p:grpSp>
              <p:nvGrpSpPr>
                <p:cNvPr id="96" name="Grupper 95"/>
                <p:cNvGrpSpPr>
                  <a:grpSpLocks noChangeAspect="1"/>
                </p:cNvGrpSpPr>
                <p:nvPr/>
              </p:nvGrpSpPr>
              <p:grpSpPr>
                <a:xfrm>
                  <a:off x="581698" y="7266807"/>
                  <a:ext cx="5694604" cy="2129667"/>
                  <a:chOff x="9000" y="5649717"/>
                  <a:chExt cx="6840000" cy="2558022"/>
                </a:xfrm>
              </p:grpSpPr>
              <p:grpSp>
                <p:nvGrpSpPr>
                  <p:cNvPr id="98" name="Grupper 97"/>
                  <p:cNvGrpSpPr>
                    <a:grpSpLocks noChangeAspect="1"/>
                  </p:cNvGrpSpPr>
                  <p:nvPr/>
                </p:nvGrpSpPr>
                <p:grpSpPr>
                  <a:xfrm>
                    <a:off x="9000" y="5649717"/>
                    <a:ext cx="6840000" cy="2558022"/>
                    <a:chOff x="817905" y="5312632"/>
                    <a:chExt cx="4852294" cy="1359276"/>
                  </a:xfrm>
                </p:grpSpPr>
                <p:sp>
                  <p:nvSpPr>
                    <p:cNvPr id="105" name="Rektangel 104"/>
                    <p:cNvSpPr/>
                    <p:nvPr/>
                  </p:nvSpPr>
                  <p:spPr>
                    <a:xfrm>
                      <a:off x="817905" y="5312632"/>
                      <a:ext cx="4839285" cy="362161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sz="1200"/>
                    </a:p>
                  </p:txBody>
                </p:sp>
                <p:sp>
                  <p:nvSpPr>
                    <p:cNvPr id="106" name="Kombinationstegning 105"/>
                    <p:cNvSpPr/>
                    <p:nvPr/>
                  </p:nvSpPr>
                  <p:spPr>
                    <a:xfrm>
                      <a:off x="1295783" y="5670204"/>
                      <a:ext cx="3891944" cy="730601"/>
                    </a:xfrm>
                    <a:custGeom>
                      <a:avLst/>
                      <a:gdLst>
                        <a:gd name="connsiteX0" fmla="*/ 0 w 3891944"/>
                        <a:gd name="connsiteY0" fmla="*/ 0 h 730601"/>
                        <a:gd name="connsiteX1" fmla="*/ 3891944 w 3891944"/>
                        <a:gd name="connsiteY1" fmla="*/ 0 h 730601"/>
                        <a:gd name="connsiteX2" fmla="*/ 3855184 w 3891944"/>
                        <a:gd name="connsiteY2" fmla="*/ 50545 h 730601"/>
                        <a:gd name="connsiteX3" fmla="*/ 3827614 w 3891944"/>
                        <a:gd name="connsiteY3" fmla="*/ 87305 h 730601"/>
                        <a:gd name="connsiteX4" fmla="*/ 3800044 w 3891944"/>
                        <a:gd name="connsiteY4" fmla="*/ 133254 h 730601"/>
                        <a:gd name="connsiteX5" fmla="*/ 3767879 w 3891944"/>
                        <a:gd name="connsiteY5" fmla="*/ 183799 h 730601"/>
                        <a:gd name="connsiteX6" fmla="*/ 3731120 w 3891944"/>
                        <a:gd name="connsiteY6" fmla="*/ 271104 h 730601"/>
                        <a:gd name="connsiteX7" fmla="*/ 3675980 w 3891944"/>
                        <a:gd name="connsiteY7" fmla="*/ 353813 h 730601"/>
                        <a:gd name="connsiteX8" fmla="*/ 3611650 w 3891944"/>
                        <a:gd name="connsiteY8" fmla="*/ 413548 h 730601"/>
                        <a:gd name="connsiteX9" fmla="*/ 3533536 w 3891944"/>
                        <a:gd name="connsiteY9" fmla="*/ 468687 h 730601"/>
                        <a:gd name="connsiteX10" fmla="*/ 3427851 w 3891944"/>
                        <a:gd name="connsiteY10" fmla="*/ 519232 h 730601"/>
                        <a:gd name="connsiteX11" fmla="*/ 3299192 w 3891944"/>
                        <a:gd name="connsiteY11" fmla="*/ 569777 h 730601"/>
                        <a:gd name="connsiteX12" fmla="*/ 3147558 w 3891944"/>
                        <a:gd name="connsiteY12" fmla="*/ 611132 h 730601"/>
                        <a:gd name="connsiteX13" fmla="*/ 3041873 w 3891944"/>
                        <a:gd name="connsiteY13" fmla="*/ 638702 h 730601"/>
                        <a:gd name="connsiteX14" fmla="*/ 2936189 w 3891944"/>
                        <a:gd name="connsiteY14" fmla="*/ 661676 h 730601"/>
                        <a:gd name="connsiteX15" fmla="*/ 2839694 w 3891944"/>
                        <a:gd name="connsiteY15" fmla="*/ 680056 h 730601"/>
                        <a:gd name="connsiteX16" fmla="*/ 2720225 w 3891944"/>
                        <a:gd name="connsiteY16" fmla="*/ 703031 h 730601"/>
                        <a:gd name="connsiteX17" fmla="*/ 2582376 w 3891944"/>
                        <a:gd name="connsiteY17" fmla="*/ 716816 h 730601"/>
                        <a:gd name="connsiteX18" fmla="*/ 2292892 w 3891944"/>
                        <a:gd name="connsiteY18" fmla="*/ 726006 h 730601"/>
                        <a:gd name="connsiteX19" fmla="*/ 1773660 w 3891944"/>
                        <a:gd name="connsiteY19" fmla="*/ 730601 h 730601"/>
                        <a:gd name="connsiteX20" fmla="*/ 1410657 w 3891944"/>
                        <a:gd name="connsiteY20" fmla="*/ 721411 h 730601"/>
                        <a:gd name="connsiteX21" fmla="*/ 1098199 w 3891944"/>
                        <a:gd name="connsiteY21" fmla="*/ 689246 h 730601"/>
                        <a:gd name="connsiteX22" fmla="*/ 868450 w 3891944"/>
                        <a:gd name="connsiteY22" fmla="*/ 643297 h 730601"/>
                        <a:gd name="connsiteX23" fmla="*/ 675461 w 3891944"/>
                        <a:gd name="connsiteY23" fmla="*/ 597347 h 730601"/>
                        <a:gd name="connsiteX24" fmla="*/ 496257 w 3891944"/>
                        <a:gd name="connsiteY24" fmla="*/ 528422 h 730601"/>
                        <a:gd name="connsiteX25" fmla="*/ 353813 w 3891944"/>
                        <a:gd name="connsiteY25" fmla="*/ 468687 h 730601"/>
                        <a:gd name="connsiteX26" fmla="*/ 280293 w 3891944"/>
                        <a:gd name="connsiteY26" fmla="*/ 427333 h 730601"/>
                        <a:gd name="connsiteX27" fmla="*/ 215964 w 3891944"/>
                        <a:gd name="connsiteY27" fmla="*/ 353813 h 730601"/>
                        <a:gd name="connsiteX28" fmla="*/ 174609 w 3891944"/>
                        <a:gd name="connsiteY28" fmla="*/ 303268 h 730601"/>
                        <a:gd name="connsiteX29" fmla="*/ 142444 w 3891944"/>
                        <a:gd name="connsiteY29" fmla="*/ 243534 h 730601"/>
                        <a:gd name="connsiteX30" fmla="*/ 110279 w 3891944"/>
                        <a:gd name="connsiteY30" fmla="*/ 174609 h 730601"/>
                        <a:gd name="connsiteX31" fmla="*/ 68925 w 3891944"/>
                        <a:gd name="connsiteY31" fmla="*/ 101089 h 730601"/>
                        <a:gd name="connsiteX32" fmla="*/ 55140 w 3891944"/>
                        <a:gd name="connsiteY32" fmla="*/ 64330 h 730601"/>
                        <a:gd name="connsiteX33" fmla="*/ 0 w 3891944"/>
                        <a:gd name="connsiteY33" fmla="*/ 0 h 7306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3891944" h="730601">
                          <a:moveTo>
                            <a:pt x="0" y="0"/>
                          </a:moveTo>
                          <a:lnTo>
                            <a:pt x="3891944" y="0"/>
                          </a:lnTo>
                          <a:lnTo>
                            <a:pt x="3855184" y="50545"/>
                          </a:lnTo>
                          <a:lnTo>
                            <a:pt x="3827614" y="87305"/>
                          </a:lnTo>
                          <a:lnTo>
                            <a:pt x="3800044" y="133254"/>
                          </a:lnTo>
                          <a:lnTo>
                            <a:pt x="3767879" y="183799"/>
                          </a:lnTo>
                          <a:lnTo>
                            <a:pt x="3731120" y="271104"/>
                          </a:lnTo>
                          <a:lnTo>
                            <a:pt x="3675980" y="353813"/>
                          </a:lnTo>
                          <a:lnTo>
                            <a:pt x="3611650" y="413548"/>
                          </a:lnTo>
                          <a:lnTo>
                            <a:pt x="3533536" y="468687"/>
                          </a:lnTo>
                          <a:lnTo>
                            <a:pt x="3427851" y="519232"/>
                          </a:lnTo>
                          <a:lnTo>
                            <a:pt x="3299192" y="569777"/>
                          </a:lnTo>
                          <a:lnTo>
                            <a:pt x="3147558" y="611132"/>
                          </a:lnTo>
                          <a:lnTo>
                            <a:pt x="3041873" y="638702"/>
                          </a:lnTo>
                          <a:lnTo>
                            <a:pt x="2936189" y="661676"/>
                          </a:lnTo>
                          <a:lnTo>
                            <a:pt x="2839694" y="680056"/>
                          </a:lnTo>
                          <a:lnTo>
                            <a:pt x="2720225" y="703031"/>
                          </a:lnTo>
                          <a:lnTo>
                            <a:pt x="2582376" y="716816"/>
                          </a:lnTo>
                          <a:lnTo>
                            <a:pt x="2292892" y="726006"/>
                          </a:lnTo>
                          <a:lnTo>
                            <a:pt x="1773660" y="730601"/>
                          </a:lnTo>
                          <a:lnTo>
                            <a:pt x="1410657" y="721411"/>
                          </a:lnTo>
                          <a:lnTo>
                            <a:pt x="1098199" y="689246"/>
                          </a:lnTo>
                          <a:lnTo>
                            <a:pt x="868450" y="643297"/>
                          </a:lnTo>
                          <a:lnTo>
                            <a:pt x="675461" y="597347"/>
                          </a:lnTo>
                          <a:lnTo>
                            <a:pt x="496257" y="528422"/>
                          </a:lnTo>
                          <a:lnTo>
                            <a:pt x="353813" y="468687"/>
                          </a:lnTo>
                          <a:lnTo>
                            <a:pt x="280293" y="427333"/>
                          </a:lnTo>
                          <a:lnTo>
                            <a:pt x="215964" y="353813"/>
                          </a:lnTo>
                          <a:lnTo>
                            <a:pt x="174609" y="303268"/>
                          </a:lnTo>
                          <a:lnTo>
                            <a:pt x="142444" y="243534"/>
                          </a:lnTo>
                          <a:lnTo>
                            <a:pt x="110279" y="174609"/>
                          </a:lnTo>
                          <a:lnTo>
                            <a:pt x="68925" y="101089"/>
                          </a:lnTo>
                          <a:lnTo>
                            <a:pt x="55140" y="643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chemeClr val="accent6">
                            <a:lumMod val="75000"/>
                          </a:schemeClr>
                        </a:gs>
                        <a:gs pos="5000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sz="1200"/>
                    </a:p>
                  </p:txBody>
                </p:sp>
                <p:sp>
                  <p:nvSpPr>
                    <p:cNvPr id="107" name="Kombinationstegning 106"/>
                    <p:cNvSpPr/>
                    <p:nvPr/>
                  </p:nvSpPr>
                  <p:spPr>
                    <a:xfrm>
                      <a:off x="817906" y="5541545"/>
                      <a:ext cx="4852293" cy="1130363"/>
                    </a:xfrm>
                    <a:custGeom>
                      <a:avLst/>
                      <a:gdLst>
                        <a:gd name="connsiteX0" fmla="*/ 0 w 4852293"/>
                        <a:gd name="connsiteY0" fmla="*/ 0 h 1130363"/>
                        <a:gd name="connsiteX1" fmla="*/ 0 w 4852293"/>
                        <a:gd name="connsiteY1" fmla="*/ 1130363 h 1130363"/>
                        <a:gd name="connsiteX2" fmla="*/ 4852293 w 4852293"/>
                        <a:gd name="connsiteY2" fmla="*/ 1130363 h 1130363"/>
                        <a:gd name="connsiteX3" fmla="*/ 4852293 w 4852293"/>
                        <a:gd name="connsiteY3" fmla="*/ 0 h 1130363"/>
                        <a:gd name="connsiteX4" fmla="*/ 4516860 w 4852293"/>
                        <a:gd name="connsiteY4" fmla="*/ 13785 h 1130363"/>
                        <a:gd name="connsiteX5" fmla="*/ 4420365 w 4852293"/>
                        <a:gd name="connsiteY5" fmla="*/ 50544 h 1130363"/>
                        <a:gd name="connsiteX6" fmla="*/ 4346846 w 4852293"/>
                        <a:gd name="connsiteY6" fmla="*/ 133254 h 1130363"/>
                        <a:gd name="connsiteX7" fmla="*/ 4268731 w 4852293"/>
                        <a:gd name="connsiteY7" fmla="*/ 252723 h 1130363"/>
                        <a:gd name="connsiteX8" fmla="*/ 4181427 w 4852293"/>
                        <a:gd name="connsiteY8" fmla="*/ 413547 h 1130363"/>
                        <a:gd name="connsiteX9" fmla="*/ 4066552 w 4852293"/>
                        <a:gd name="connsiteY9" fmla="*/ 537612 h 1130363"/>
                        <a:gd name="connsiteX10" fmla="*/ 3919513 w 4852293"/>
                        <a:gd name="connsiteY10" fmla="*/ 624916 h 1130363"/>
                        <a:gd name="connsiteX11" fmla="*/ 3740309 w 4852293"/>
                        <a:gd name="connsiteY11" fmla="*/ 689246 h 1130363"/>
                        <a:gd name="connsiteX12" fmla="*/ 3524345 w 4852293"/>
                        <a:gd name="connsiteY12" fmla="*/ 748981 h 1130363"/>
                        <a:gd name="connsiteX13" fmla="*/ 3285407 w 4852293"/>
                        <a:gd name="connsiteY13" fmla="*/ 794930 h 1130363"/>
                        <a:gd name="connsiteX14" fmla="*/ 2949973 w 4852293"/>
                        <a:gd name="connsiteY14" fmla="*/ 827095 h 1130363"/>
                        <a:gd name="connsiteX15" fmla="*/ 2651300 w 4852293"/>
                        <a:gd name="connsiteY15" fmla="*/ 831690 h 1130363"/>
                        <a:gd name="connsiteX16" fmla="*/ 2348032 w 4852293"/>
                        <a:gd name="connsiteY16" fmla="*/ 836285 h 1130363"/>
                        <a:gd name="connsiteX17" fmla="*/ 1948269 w 4852293"/>
                        <a:gd name="connsiteY17" fmla="*/ 827095 h 1130363"/>
                        <a:gd name="connsiteX18" fmla="*/ 1663380 w 4852293"/>
                        <a:gd name="connsiteY18" fmla="*/ 808715 h 1130363"/>
                        <a:gd name="connsiteX19" fmla="*/ 1461202 w 4852293"/>
                        <a:gd name="connsiteY19" fmla="*/ 776550 h 1130363"/>
                        <a:gd name="connsiteX20" fmla="*/ 1277403 w 4852293"/>
                        <a:gd name="connsiteY20" fmla="*/ 730601 h 1130363"/>
                        <a:gd name="connsiteX21" fmla="*/ 1102793 w 4852293"/>
                        <a:gd name="connsiteY21" fmla="*/ 684651 h 1130363"/>
                        <a:gd name="connsiteX22" fmla="*/ 955754 w 4852293"/>
                        <a:gd name="connsiteY22" fmla="*/ 624916 h 1130363"/>
                        <a:gd name="connsiteX23" fmla="*/ 850070 w 4852293"/>
                        <a:gd name="connsiteY23" fmla="*/ 592751 h 1130363"/>
                        <a:gd name="connsiteX24" fmla="*/ 790335 w 4852293"/>
                        <a:gd name="connsiteY24" fmla="*/ 555992 h 1130363"/>
                        <a:gd name="connsiteX25" fmla="*/ 707626 w 4852293"/>
                        <a:gd name="connsiteY25" fmla="*/ 491662 h 1130363"/>
                        <a:gd name="connsiteX26" fmla="*/ 675461 w 4852293"/>
                        <a:gd name="connsiteY26" fmla="*/ 436522 h 1130363"/>
                        <a:gd name="connsiteX27" fmla="*/ 606536 w 4852293"/>
                        <a:gd name="connsiteY27" fmla="*/ 330838 h 1130363"/>
                        <a:gd name="connsiteX28" fmla="*/ 537612 w 4852293"/>
                        <a:gd name="connsiteY28" fmla="*/ 188394 h 1130363"/>
                        <a:gd name="connsiteX29" fmla="*/ 477877 w 4852293"/>
                        <a:gd name="connsiteY29" fmla="*/ 105684 h 1130363"/>
                        <a:gd name="connsiteX30" fmla="*/ 422737 w 4852293"/>
                        <a:gd name="connsiteY30" fmla="*/ 55139 h 1130363"/>
                        <a:gd name="connsiteX31" fmla="*/ 367598 w 4852293"/>
                        <a:gd name="connsiteY31" fmla="*/ 27569 h 1130363"/>
                        <a:gd name="connsiteX32" fmla="*/ 307863 w 4852293"/>
                        <a:gd name="connsiteY32" fmla="*/ 18380 h 1130363"/>
                        <a:gd name="connsiteX33" fmla="*/ 0 w 4852293"/>
                        <a:gd name="connsiteY33" fmla="*/ 0 h 1130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4852293" h="1130363">
                          <a:moveTo>
                            <a:pt x="0" y="0"/>
                          </a:moveTo>
                          <a:lnTo>
                            <a:pt x="0" y="1130363"/>
                          </a:lnTo>
                          <a:lnTo>
                            <a:pt x="4852293" y="1130363"/>
                          </a:lnTo>
                          <a:lnTo>
                            <a:pt x="4852293" y="0"/>
                          </a:lnTo>
                          <a:lnTo>
                            <a:pt x="4516860" y="13785"/>
                          </a:lnTo>
                          <a:lnTo>
                            <a:pt x="4420365" y="50544"/>
                          </a:lnTo>
                          <a:lnTo>
                            <a:pt x="4346846" y="133254"/>
                          </a:lnTo>
                          <a:lnTo>
                            <a:pt x="4268731" y="252723"/>
                          </a:lnTo>
                          <a:lnTo>
                            <a:pt x="4181427" y="413547"/>
                          </a:lnTo>
                          <a:lnTo>
                            <a:pt x="4066552" y="537612"/>
                          </a:lnTo>
                          <a:lnTo>
                            <a:pt x="3919513" y="624916"/>
                          </a:lnTo>
                          <a:lnTo>
                            <a:pt x="3740309" y="689246"/>
                          </a:lnTo>
                          <a:lnTo>
                            <a:pt x="3524345" y="748981"/>
                          </a:lnTo>
                          <a:lnTo>
                            <a:pt x="3285407" y="794930"/>
                          </a:lnTo>
                          <a:lnTo>
                            <a:pt x="2949973" y="827095"/>
                          </a:lnTo>
                          <a:lnTo>
                            <a:pt x="2651300" y="831690"/>
                          </a:lnTo>
                          <a:lnTo>
                            <a:pt x="2348032" y="836285"/>
                          </a:lnTo>
                          <a:lnTo>
                            <a:pt x="1948269" y="827095"/>
                          </a:lnTo>
                          <a:lnTo>
                            <a:pt x="1663380" y="808715"/>
                          </a:lnTo>
                          <a:lnTo>
                            <a:pt x="1461202" y="776550"/>
                          </a:lnTo>
                          <a:lnTo>
                            <a:pt x="1277403" y="730601"/>
                          </a:lnTo>
                          <a:lnTo>
                            <a:pt x="1102793" y="684651"/>
                          </a:lnTo>
                          <a:lnTo>
                            <a:pt x="955754" y="624916"/>
                          </a:lnTo>
                          <a:lnTo>
                            <a:pt x="850070" y="592751"/>
                          </a:lnTo>
                          <a:lnTo>
                            <a:pt x="790335" y="555992"/>
                          </a:lnTo>
                          <a:lnTo>
                            <a:pt x="707626" y="491662"/>
                          </a:lnTo>
                          <a:lnTo>
                            <a:pt x="675461" y="436522"/>
                          </a:lnTo>
                          <a:lnTo>
                            <a:pt x="606536" y="330838"/>
                          </a:lnTo>
                          <a:lnTo>
                            <a:pt x="537612" y="188394"/>
                          </a:lnTo>
                          <a:lnTo>
                            <a:pt x="477877" y="105684"/>
                          </a:lnTo>
                          <a:lnTo>
                            <a:pt x="422737" y="55139"/>
                          </a:lnTo>
                          <a:lnTo>
                            <a:pt x="367598" y="27569"/>
                          </a:lnTo>
                          <a:lnTo>
                            <a:pt x="307863" y="183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AB7942"/>
                        </a:gs>
                        <a:gs pos="50000">
                          <a:srgbClr val="AB7942">
                            <a:tint val="44500"/>
                            <a:satMod val="160000"/>
                          </a:srgbClr>
                        </a:gs>
                        <a:gs pos="100000">
                          <a:srgbClr val="AB7942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sz="1200"/>
                    </a:p>
                  </p:txBody>
                </p:sp>
              </p:grpSp>
              <p:grpSp>
                <p:nvGrpSpPr>
                  <p:cNvPr id="99" name="Grupper 98"/>
                  <p:cNvGrpSpPr/>
                  <p:nvPr/>
                </p:nvGrpSpPr>
                <p:grpSpPr>
                  <a:xfrm flipH="1">
                    <a:off x="4709994" y="7190563"/>
                    <a:ext cx="602257" cy="408522"/>
                    <a:chOff x="1479680" y="7185240"/>
                    <a:chExt cx="602257" cy="408522"/>
                  </a:xfrm>
                </p:grpSpPr>
                <p:pic>
                  <p:nvPicPr>
                    <p:cNvPr id="103" name="Picture 4" descr="illedresultat for ste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79680" y="7185240"/>
                      <a:ext cx="456311" cy="2961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4" name="Picture 4" descr="illedresultat for ste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008443" flipH="1">
                      <a:off x="1721937" y="7360137"/>
                      <a:ext cx="360000" cy="23362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100" name="Grupper 99"/>
                  <p:cNvGrpSpPr/>
                  <p:nvPr/>
                </p:nvGrpSpPr>
                <p:grpSpPr>
                  <a:xfrm>
                    <a:off x="1264861" y="7128001"/>
                    <a:ext cx="602257" cy="408522"/>
                    <a:chOff x="1276198" y="7127737"/>
                    <a:chExt cx="602257" cy="408522"/>
                  </a:xfrm>
                </p:grpSpPr>
                <p:pic>
                  <p:nvPicPr>
                    <p:cNvPr id="101" name="Picture 4" descr="illedresultat for ste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76198" y="7127737"/>
                      <a:ext cx="456311" cy="29612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2" name="Picture 4" descr="illedresultat for ste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008443" flipH="1">
                      <a:off x="1518455" y="7302634"/>
                      <a:ext cx="360000" cy="23362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97" name="Tekstfelt 96"/>
                <p:cNvSpPr txBox="1"/>
                <p:nvPr/>
              </p:nvSpPr>
              <p:spPr>
                <a:xfrm>
                  <a:off x="1134305" y="7051363"/>
                  <a:ext cx="607195" cy="1896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1200"/>
                    <a:t>Tyk rørskov</a:t>
                  </a:r>
                  <a:endParaRPr lang="da-DK" sz="1200" dirty="0"/>
                </a:p>
              </p:txBody>
            </p:sp>
          </p:grpSp>
          <p:pic>
            <p:nvPicPr>
              <p:cNvPr id="95" name="Picture 6" descr="illedresultat for phragmites australis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72" b="100000" l="36833" r="89993">
                            <a14:backgroundMark x1="49508" y1="67369" x2="49508" y2="67369"/>
                            <a14:backgroundMark x1="50492" y1="57514" x2="50492" y2="57514"/>
                            <a14:backgroundMark x1="50702" y1="56156" x2="50702" y2="56156"/>
                            <a14:backgroundMark x1="52177" y1="65169" x2="52177" y2="65169"/>
                            <a14:backgroundMark x1="52493" y1="68305" x2="52493" y2="68305"/>
                            <a14:backgroundMark x1="52809" y1="69944" x2="52809" y2="69944"/>
                            <a14:backgroundMark x1="54846" y1="67439" x2="54846" y2="67439"/>
                            <a14:backgroundMark x1="48350" y1="57444" x2="48350" y2="57444"/>
                            <a14:backgroundMark x1="56355" y1="56718" x2="56355" y2="56718"/>
                            <a14:backgroundMark x1="53687" y1="56086" x2="53687" y2="56086"/>
                            <a14:backgroundMark x1="53160" y1="52458" x2="53160" y2="52458"/>
                            <a14:backgroundMark x1="52914" y1="51334" x2="52914" y2="51334"/>
                            <a14:backgroundMark x1="52598" y1="49766" x2="52598" y2="49766"/>
                            <a14:backgroundMark x1="54108" y1="57514" x2="54108" y2="57514"/>
                            <a14:backgroundMark x1="49824" y1="52037" x2="49824" y2="52037"/>
                            <a14:backgroundMark x1="61236" y1="46653" x2="61236" y2="46653"/>
                            <a14:backgroundMark x1="64747" y1="64326" x2="64747" y2="64326"/>
                            <a14:backgroundMark x1="62289" y1="58638" x2="62289" y2="58638"/>
                            <a14:backgroundMark x1="62079" y1="57795" x2="62079" y2="57795"/>
                            <a14:backgroundMark x1="60604" y1="64747" x2="60604" y2="64747"/>
                            <a14:backgroundMark x1="60218" y1="62711" x2="60218" y2="62711"/>
                            <a14:backgroundMark x1="59726" y1="60885" x2="59726" y2="60885"/>
                            <a14:backgroundMark x1="59972" y1="61400" x2="59972" y2="61400"/>
                            <a14:backgroundMark x1="70154" y1="65005" x2="70154" y2="65005"/>
                            <a14:backgroundMark x1="71032" y1="67463" x2="71032" y2="67463"/>
                            <a14:backgroundMark x1="73771" y1="67580" x2="73771" y2="67580"/>
                            <a14:backgroundMark x1="39431" y1="79448" x2="39431" y2="79448"/>
                            <a14:backgroundMark x1="40204" y1="78909" x2="40204" y2="78909"/>
                            <a14:backgroundMark x1="39747" y1="72846" x2="39747" y2="72846"/>
                            <a14:backgroundMark x1="55583" y1="72027" x2="55583" y2="72027"/>
                            <a14:backgroundMark x1="59586" y1="71442" x2="59586" y2="71442"/>
                            <a14:backgroundMark x1="62008" y1="71348" x2="62008" y2="71348"/>
                            <a14:backgroundMark x1="64747" y1="67931" x2="64747" y2="67931"/>
                            <a14:backgroundMark x1="66713" y1="70201" x2="66713" y2="70201"/>
                            <a14:backgroundMark x1="66784" y1="73385" x2="66784" y2="73385"/>
                            <a14:backgroundMark x1="72051" y1="72331" x2="72051" y2="72331"/>
                            <a14:backgroundMark x1="70330" y1="73057" x2="70330" y2="73057"/>
                            <a14:backgroundMark x1="73912" y1="75890" x2="73912" y2="75890"/>
                            <a14:backgroundMark x1="81215" y1="73947" x2="81215" y2="73947"/>
                            <a14:backgroundMark x1="82093" y1="76779" x2="82093" y2="76779"/>
                            <a14:backgroundMark x1="84199" y1="71957" x2="84199" y2="71957"/>
                            <a14:backgroundMark x1="83111" y1="68937" x2="83111" y2="68937"/>
                            <a14:backgroundMark x1="84445" y1="72589" x2="84445" y2="72589"/>
                            <a14:backgroundMark x1="84340" y1="71231" x2="84340" y2="71231"/>
                            <a14:backgroundMark x1="84586" y1="70763" x2="84586" y2="70763"/>
                            <a14:backgroundMark x1="83006" y1="68258" x2="83006" y2="68258"/>
                            <a14:backgroundMark x1="84340" y1="67205" x2="84340" y2="67205"/>
                            <a14:backgroundMark x1="84586" y1="68890" x2="84586" y2="68890"/>
                            <a14:backgroundMark x1="88659" y1="82046" x2="88659" y2="82046"/>
                            <a14:backgroundMark x1="85358" y1="78020" x2="85358" y2="78020"/>
                            <a14:backgroundMark x1="87640" y1="77411" x2="87640" y2="77411"/>
                            <a14:backgroundMark x1="87711" y1="78862" x2="87711" y2="78862"/>
                            <a14:backgroundMark x1="87395" y1="76826" x2="87395" y2="76826"/>
                            <a14:backgroundMark x1="84445" y1="83614" x2="84445" y2="83614"/>
                            <a14:backgroundMark x1="79810" y1="83193" x2="79810" y2="83193"/>
                            <a14:backgroundMark x1="87395" y1="98876" x2="87395" y2="98876"/>
                            <a14:backgroundMark x1="87184" y1="95810" x2="87184" y2="95810"/>
                            <a14:backgroundMark x1="87114" y1="93024" x2="87114" y2="93024"/>
                            <a14:backgroundMark x1="84586" y1="89794" x2="84586" y2="89794"/>
                            <a14:backgroundMark x1="73455" y1="92814" x2="73455" y2="92814"/>
                            <a14:backgroundMark x1="73069" y1="90520" x2="73069" y2="90520"/>
                            <a14:backgroundMark x1="72437" y1="87079" x2="72437" y2="87079"/>
                            <a14:backgroundMark x1="74649" y1="79869" x2="74649" y2="79869"/>
                            <a14:backgroundMark x1="84129" y1="87383" x2="84129" y2="87383"/>
                            <a14:backgroundMark x1="80899" y1="86868" x2="80899" y2="86868"/>
                            <a14:backgroundMark x1="81390" y1="88951" x2="81390" y2="88951"/>
                            <a14:backgroundMark x1="68820" y1="91199" x2="68820" y2="91199"/>
                            <a14:backgroundMark x1="68504" y1="89373" x2="68504" y2="89373"/>
                            <a14:backgroundMark x1="68610" y1="88577" x2="68610" y2="88577"/>
                            <a14:backgroundMark x1="67978" y1="87968" x2="67978" y2="87968"/>
                            <a14:backgroundMark x1="68680" y1="85510" x2="68680" y2="85510"/>
                            <a14:backgroundMark x1="67170" y1="81578" x2="67170" y2="81578"/>
                            <a14:backgroundMark x1="66397" y1="78699" x2="66397" y2="78699"/>
                            <a14:backgroundMark x1="65765" y1="77200" x2="65765" y2="77200"/>
                            <a14:backgroundMark x1="75492" y1="83872" x2="75492" y2="83872"/>
                            <a14:backgroundMark x1="58708" y1="92346" x2="58708" y2="92346"/>
                            <a14:backgroundMark x1="56285" y1="87219" x2="56285" y2="87219"/>
                            <a14:backgroundMark x1="56355" y1="81156" x2="56355" y2="81156"/>
                            <a14:backgroundMark x1="60218" y1="78347" x2="60218" y2="78347"/>
                            <a14:backgroundMark x1="62781" y1="74789" x2="62781" y2="74789"/>
                            <a14:backgroundMark x1="56461" y1="75421" x2="56461" y2="75421"/>
                            <a14:backgroundMark x1="55723" y1="78862" x2="55723" y2="78862"/>
                            <a14:backgroundMark x1="50316" y1="75468" x2="50316" y2="75468"/>
                            <a14:backgroundMark x1="51756" y1="80126" x2="51756" y2="80126"/>
                            <a14:backgroundMark x1="48771" y1="81788" x2="48771" y2="81788"/>
                            <a14:backgroundMark x1="43890" y1="84082" x2="43890" y2="84082"/>
                            <a14:backgroundMark x1="43680" y1="88109" x2="43680" y2="88109"/>
                            <a14:backgroundMark x1="50737" y1="85978" x2="50737" y2="85978"/>
                            <a14:backgroundMark x1="49860" y1="89583" x2="49860" y2="89583"/>
                            <a14:backgroundMark x1="48701" y1="88436" x2="48701" y2="88436"/>
                            <a14:backgroundMark x1="48596" y1="87430" x2="48596" y2="87430"/>
                            <a14:backgroundMark x1="47437" y1="91456" x2="47437" y2="91456"/>
                            <a14:backgroundMark x1="48385" y1="96325" x2="48385" y2="96325"/>
                            <a14:backgroundMark x1="49298" y1="99298" x2="49298" y2="99298"/>
                            <a14:backgroundMark x1="50492" y1="92860" x2="50492" y2="92860"/>
                            <a14:backgroundMark x1="38975" y1="99345" x2="38975" y2="99345"/>
                            <a14:backgroundMark x1="38343" y1="96582" x2="38343" y2="96582"/>
                            <a14:backgroundMark x1="37781" y1="92299" x2="37781" y2="92299"/>
                            <a14:backgroundMark x1="37535" y1="90613" x2="37535" y2="90613"/>
                            <a14:backgroundMark x1="37535" y1="88998" x2="37535" y2="88998"/>
                            <a14:backgroundMark x1="37149" y1="86540" x2="37149" y2="86540"/>
                            <a14:backgroundMark x1="41538" y1="92673" x2="41538" y2="92673"/>
                            <a14:backgroundMark x1="40906" y1="92603" x2="40906" y2="92603"/>
                            <a14:backgroundMark x1="40379" y1="92041" x2="40379" y2="92041"/>
                            <a14:backgroundMark x1="42029" y1="96278" x2="42029" y2="96278"/>
                            <a14:backgroundMark x1="42802" y1="99040" x2="42802" y2="99040"/>
                            <a14:backgroundMark x1="44206" y1="93656" x2="44206" y2="93656"/>
                            <a14:backgroundMark x1="44452" y1="94710" x2="44452" y2="947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465"/>
              <a:stretch/>
            </p:blipFill>
            <p:spPr bwMode="auto">
              <a:xfrm>
                <a:off x="496750" y="6928414"/>
                <a:ext cx="726779" cy="849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6" descr="illedresultat for phragmites australi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2" b="100000" l="36833" r="89993">
                          <a14:backgroundMark x1="49508" y1="67369" x2="49508" y2="67369"/>
                          <a14:backgroundMark x1="50492" y1="57514" x2="50492" y2="57514"/>
                          <a14:backgroundMark x1="50702" y1="56156" x2="50702" y2="56156"/>
                          <a14:backgroundMark x1="52177" y1="65169" x2="52177" y2="65169"/>
                          <a14:backgroundMark x1="52493" y1="68305" x2="52493" y2="68305"/>
                          <a14:backgroundMark x1="52809" y1="69944" x2="52809" y2="69944"/>
                          <a14:backgroundMark x1="54846" y1="67439" x2="54846" y2="67439"/>
                          <a14:backgroundMark x1="48350" y1="57444" x2="48350" y2="57444"/>
                          <a14:backgroundMark x1="56355" y1="56718" x2="56355" y2="56718"/>
                          <a14:backgroundMark x1="53687" y1="56086" x2="53687" y2="56086"/>
                          <a14:backgroundMark x1="53160" y1="52458" x2="53160" y2="52458"/>
                          <a14:backgroundMark x1="52914" y1="51334" x2="52914" y2="51334"/>
                          <a14:backgroundMark x1="52598" y1="49766" x2="52598" y2="49766"/>
                          <a14:backgroundMark x1="54108" y1="57514" x2="54108" y2="57514"/>
                          <a14:backgroundMark x1="49824" y1="52037" x2="49824" y2="52037"/>
                          <a14:backgroundMark x1="61236" y1="46653" x2="61236" y2="46653"/>
                          <a14:backgroundMark x1="64747" y1="64326" x2="64747" y2="64326"/>
                          <a14:backgroundMark x1="62289" y1="58638" x2="62289" y2="58638"/>
                          <a14:backgroundMark x1="62079" y1="57795" x2="62079" y2="57795"/>
                          <a14:backgroundMark x1="60604" y1="64747" x2="60604" y2="64747"/>
                          <a14:backgroundMark x1="60218" y1="62711" x2="60218" y2="62711"/>
                          <a14:backgroundMark x1="59726" y1="60885" x2="59726" y2="60885"/>
                          <a14:backgroundMark x1="59972" y1="61400" x2="59972" y2="61400"/>
                          <a14:backgroundMark x1="70154" y1="65005" x2="70154" y2="65005"/>
                          <a14:backgroundMark x1="71032" y1="67463" x2="71032" y2="67463"/>
                          <a14:backgroundMark x1="73771" y1="67580" x2="73771" y2="67580"/>
                          <a14:backgroundMark x1="39431" y1="79448" x2="39431" y2="79448"/>
                          <a14:backgroundMark x1="40204" y1="78909" x2="40204" y2="78909"/>
                          <a14:backgroundMark x1="39747" y1="72846" x2="39747" y2="72846"/>
                          <a14:backgroundMark x1="55583" y1="72027" x2="55583" y2="72027"/>
                          <a14:backgroundMark x1="59586" y1="71442" x2="59586" y2="71442"/>
                          <a14:backgroundMark x1="62008" y1="71348" x2="62008" y2="71348"/>
                          <a14:backgroundMark x1="64747" y1="67931" x2="64747" y2="67931"/>
                          <a14:backgroundMark x1="66713" y1="70201" x2="66713" y2="70201"/>
                          <a14:backgroundMark x1="66784" y1="73385" x2="66784" y2="73385"/>
                          <a14:backgroundMark x1="72051" y1="72331" x2="72051" y2="72331"/>
                          <a14:backgroundMark x1="70330" y1="73057" x2="70330" y2="73057"/>
                          <a14:backgroundMark x1="73912" y1="75890" x2="73912" y2="75890"/>
                          <a14:backgroundMark x1="81215" y1="73947" x2="81215" y2="73947"/>
                          <a14:backgroundMark x1="82093" y1="76779" x2="82093" y2="76779"/>
                          <a14:backgroundMark x1="84199" y1="71957" x2="84199" y2="71957"/>
                          <a14:backgroundMark x1="83111" y1="68937" x2="83111" y2="68937"/>
                          <a14:backgroundMark x1="84445" y1="72589" x2="84445" y2="72589"/>
                          <a14:backgroundMark x1="84340" y1="71231" x2="84340" y2="71231"/>
                          <a14:backgroundMark x1="84586" y1="70763" x2="84586" y2="70763"/>
                          <a14:backgroundMark x1="83006" y1="68258" x2="83006" y2="68258"/>
                          <a14:backgroundMark x1="84340" y1="67205" x2="84340" y2="67205"/>
                          <a14:backgroundMark x1="84586" y1="68890" x2="84586" y2="68890"/>
                          <a14:backgroundMark x1="88659" y1="82046" x2="88659" y2="82046"/>
                          <a14:backgroundMark x1="85358" y1="78020" x2="85358" y2="78020"/>
                          <a14:backgroundMark x1="87640" y1="77411" x2="87640" y2="77411"/>
                          <a14:backgroundMark x1="87711" y1="78862" x2="87711" y2="78862"/>
                          <a14:backgroundMark x1="87395" y1="76826" x2="87395" y2="76826"/>
                          <a14:backgroundMark x1="84445" y1="83614" x2="84445" y2="83614"/>
                          <a14:backgroundMark x1="79810" y1="83193" x2="79810" y2="83193"/>
                          <a14:backgroundMark x1="87395" y1="98876" x2="87395" y2="98876"/>
                          <a14:backgroundMark x1="87184" y1="95810" x2="87184" y2="95810"/>
                          <a14:backgroundMark x1="87114" y1="93024" x2="87114" y2="93024"/>
                          <a14:backgroundMark x1="84586" y1="89794" x2="84586" y2="89794"/>
                          <a14:backgroundMark x1="73455" y1="92814" x2="73455" y2="92814"/>
                          <a14:backgroundMark x1="73069" y1="90520" x2="73069" y2="90520"/>
                          <a14:backgroundMark x1="72437" y1="87079" x2="72437" y2="87079"/>
                          <a14:backgroundMark x1="74649" y1="79869" x2="74649" y2="79869"/>
                          <a14:backgroundMark x1="84129" y1="87383" x2="84129" y2="87383"/>
                          <a14:backgroundMark x1="80899" y1="86868" x2="80899" y2="86868"/>
                          <a14:backgroundMark x1="81390" y1="88951" x2="81390" y2="88951"/>
                          <a14:backgroundMark x1="68820" y1="91199" x2="68820" y2="91199"/>
                          <a14:backgroundMark x1="68504" y1="89373" x2="68504" y2="89373"/>
                          <a14:backgroundMark x1="68610" y1="88577" x2="68610" y2="88577"/>
                          <a14:backgroundMark x1="67978" y1="87968" x2="67978" y2="87968"/>
                          <a14:backgroundMark x1="68680" y1="85510" x2="68680" y2="85510"/>
                          <a14:backgroundMark x1="67170" y1="81578" x2="67170" y2="81578"/>
                          <a14:backgroundMark x1="66397" y1="78699" x2="66397" y2="78699"/>
                          <a14:backgroundMark x1="65765" y1="77200" x2="65765" y2="77200"/>
                          <a14:backgroundMark x1="75492" y1="83872" x2="75492" y2="83872"/>
                          <a14:backgroundMark x1="58708" y1="92346" x2="58708" y2="92346"/>
                          <a14:backgroundMark x1="56285" y1="87219" x2="56285" y2="87219"/>
                          <a14:backgroundMark x1="56355" y1="81156" x2="56355" y2="81156"/>
                          <a14:backgroundMark x1="60218" y1="78347" x2="60218" y2="78347"/>
                          <a14:backgroundMark x1="62781" y1="74789" x2="62781" y2="74789"/>
                          <a14:backgroundMark x1="56461" y1="75421" x2="56461" y2="75421"/>
                          <a14:backgroundMark x1="55723" y1="78862" x2="55723" y2="78862"/>
                          <a14:backgroundMark x1="50316" y1="75468" x2="50316" y2="75468"/>
                          <a14:backgroundMark x1="51756" y1="80126" x2="51756" y2="80126"/>
                          <a14:backgroundMark x1="48771" y1="81788" x2="48771" y2="81788"/>
                          <a14:backgroundMark x1="43890" y1="84082" x2="43890" y2="84082"/>
                          <a14:backgroundMark x1="43680" y1="88109" x2="43680" y2="88109"/>
                          <a14:backgroundMark x1="50737" y1="85978" x2="50737" y2="85978"/>
                          <a14:backgroundMark x1="49860" y1="89583" x2="49860" y2="89583"/>
                          <a14:backgroundMark x1="48701" y1="88436" x2="48701" y2="88436"/>
                          <a14:backgroundMark x1="48596" y1="87430" x2="48596" y2="87430"/>
                          <a14:backgroundMark x1="47437" y1="91456" x2="47437" y2="91456"/>
                          <a14:backgroundMark x1="48385" y1="96325" x2="48385" y2="96325"/>
                          <a14:backgroundMark x1="49298" y1="99298" x2="49298" y2="99298"/>
                          <a14:backgroundMark x1="50492" y1="92860" x2="50492" y2="92860"/>
                          <a14:backgroundMark x1="38975" y1="99345" x2="38975" y2="99345"/>
                          <a14:backgroundMark x1="38343" y1="96582" x2="38343" y2="96582"/>
                          <a14:backgroundMark x1="37781" y1="92299" x2="37781" y2="92299"/>
                          <a14:backgroundMark x1="37535" y1="90613" x2="37535" y2="90613"/>
                          <a14:backgroundMark x1="37535" y1="88998" x2="37535" y2="88998"/>
                          <a14:backgroundMark x1="37149" y1="86540" x2="37149" y2="86540"/>
                          <a14:backgroundMark x1="41538" y1="92673" x2="41538" y2="92673"/>
                          <a14:backgroundMark x1="40906" y1="92603" x2="40906" y2="92603"/>
                          <a14:backgroundMark x1="40379" y1="92041" x2="40379" y2="92041"/>
                          <a14:backgroundMark x1="42029" y1="96278" x2="42029" y2="96278"/>
                          <a14:backgroundMark x1="42802" y1="99040" x2="42802" y2="99040"/>
                          <a14:backgroundMark x1="44206" y1="93656" x2="44206" y2="93656"/>
                          <a14:backgroundMark x1="44452" y1="94710" x2="44452" y2="94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65"/>
            <a:stretch/>
          </p:blipFill>
          <p:spPr bwMode="auto">
            <a:xfrm flipH="1">
              <a:off x="480856" y="6839589"/>
              <a:ext cx="726779" cy="849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lledresultat for phragmites australi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2" b="100000" l="36833" r="89993">
                          <a14:backgroundMark x1="49508" y1="67369" x2="49508" y2="67369"/>
                          <a14:backgroundMark x1="50492" y1="57514" x2="50492" y2="57514"/>
                          <a14:backgroundMark x1="50702" y1="56156" x2="50702" y2="56156"/>
                          <a14:backgroundMark x1="52177" y1="65169" x2="52177" y2="65169"/>
                          <a14:backgroundMark x1="52493" y1="68305" x2="52493" y2="68305"/>
                          <a14:backgroundMark x1="52809" y1="69944" x2="52809" y2="69944"/>
                          <a14:backgroundMark x1="54846" y1="67439" x2="54846" y2="67439"/>
                          <a14:backgroundMark x1="48350" y1="57444" x2="48350" y2="57444"/>
                          <a14:backgroundMark x1="56355" y1="56718" x2="56355" y2="56718"/>
                          <a14:backgroundMark x1="53687" y1="56086" x2="53687" y2="56086"/>
                          <a14:backgroundMark x1="53160" y1="52458" x2="53160" y2="52458"/>
                          <a14:backgroundMark x1="52914" y1="51334" x2="52914" y2="51334"/>
                          <a14:backgroundMark x1="52598" y1="49766" x2="52598" y2="49766"/>
                          <a14:backgroundMark x1="54108" y1="57514" x2="54108" y2="57514"/>
                          <a14:backgroundMark x1="49824" y1="52037" x2="49824" y2="52037"/>
                          <a14:backgroundMark x1="61236" y1="46653" x2="61236" y2="46653"/>
                          <a14:backgroundMark x1="64747" y1="64326" x2="64747" y2="64326"/>
                          <a14:backgroundMark x1="62289" y1="58638" x2="62289" y2="58638"/>
                          <a14:backgroundMark x1="62079" y1="57795" x2="62079" y2="57795"/>
                          <a14:backgroundMark x1="60604" y1="64747" x2="60604" y2="64747"/>
                          <a14:backgroundMark x1="60218" y1="62711" x2="60218" y2="62711"/>
                          <a14:backgroundMark x1="59726" y1="60885" x2="59726" y2="60885"/>
                          <a14:backgroundMark x1="59972" y1="61400" x2="59972" y2="61400"/>
                          <a14:backgroundMark x1="70154" y1="65005" x2="70154" y2="65005"/>
                          <a14:backgroundMark x1="71032" y1="67463" x2="71032" y2="67463"/>
                          <a14:backgroundMark x1="73771" y1="67580" x2="73771" y2="67580"/>
                          <a14:backgroundMark x1="39431" y1="79448" x2="39431" y2="79448"/>
                          <a14:backgroundMark x1="40204" y1="78909" x2="40204" y2="78909"/>
                          <a14:backgroundMark x1="39747" y1="72846" x2="39747" y2="72846"/>
                          <a14:backgroundMark x1="55583" y1="72027" x2="55583" y2="72027"/>
                          <a14:backgroundMark x1="59586" y1="71442" x2="59586" y2="71442"/>
                          <a14:backgroundMark x1="62008" y1="71348" x2="62008" y2="71348"/>
                          <a14:backgroundMark x1="64747" y1="67931" x2="64747" y2="67931"/>
                          <a14:backgroundMark x1="66713" y1="70201" x2="66713" y2="70201"/>
                          <a14:backgroundMark x1="66784" y1="73385" x2="66784" y2="73385"/>
                          <a14:backgroundMark x1="72051" y1="72331" x2="72051" y2="72331"/>
                          <a14:backgroundMark x1="70330" y1="73057" x2="70330" y2="73057"/>
                          <a14:backgroundMark x1="73912" y1="75890" x2="73912" y2="75890"/>
                          <a14:backgroundMark x1="81215" y1="73947" x2="81215" y2="73947"/>
                          <a14:backgroundMark x1="82093" y1="76779" x2="82093" y2="76779"/>
                          <a14:backgroundMark x1="84199" y1="71957" x2="84199" y2="71957"/>
                          <a14:backgroundMark x1="83111" y1="68937" x2="83111" y2="68937"/>
                          <a14:backgroundMark x1="84445" y1="72589" x2="84445" y2="72589"/>
                          <a14:backgroundMark x1="84340" y1="71231" x2="84340" y2="71231"/>
                          <a14:backgroundMark x1="84586" y1="70763" x2="84586" y2="70763"/>
                          <a14:backgroundMark x1="83006" y1="68258" x2="83006" y2="68258"/>
                          <a14:backgroundMark x1="84340" y1="67205" x2="84340" y2="67205"/>
                          <a14:backgroundMark x1="84586" y1="68890" x2="84586" y2="68890"/>
                          <a14:backgroundMark x1="88659" y1="82046" x2="88659" y2="82046"/>
                          <a14:backgroundMark x1="85358" y1="78020" x2="85358" y2="78020"/>
                          <a14:backgroundMark x1="87640" y1="77411" x2="87640" y2="77411"/>
                          <a14:backgroundMark x1="87711" y1="78862" x2="87711" y2="78862"/>
                          <a14:backgroundMark x1="87395" y1="76826" x2="87395" y2="76826"/>
                          <a14:backgroundMark x1="84445" y1="83614" x2="84445" y2="83614"/>
                          <a14:backgroundMark x1="79810" y1="83193" x2="79810" y2="83193"/>
                          <a14:backgroundMark x1="87395" y1="98876" x2="87395" y2="98876"/>
                          <a14:backgroundMark x1="87184" y1="95810" x2="87184" y2="95810"/>
                          <a14:backgroundMark x1="87114" y1="93024" x2="87114" y2="93024"/>
                          <a14:backgroundMark x1="84586" y1="89794" x2="84586" y2="89794"/>
                          <a14:backgroundMark x1="73455" y1="92814" x2="73455" y2="92814"/>
                          <a14:backgroundMark x1="73069" y1="90520" x2="73069" y2="90520"/>
                          <a14:backgroundMark x1="72437" y1="87079" x2="72437" y2="87079"/>
                          <a14:backgroundMark x1="74649" y1="79869" x2="74649" y2="79869"/>
                          <a14:backgroundMark x1="84129" y1="87383" x2="84129" y2="87383"/>
                          <a14:backgroundMark x1="80899" y1="86868" x2="80899" y2="86868"/>
                          <a14:backgroundMark x1="81390" y1="88951" x2="81390" y2="88951"/>
                          <a14:backgroundMark x1="68820" y1="91199" x2="68820" y2="91199"/>
                          <a14:backgroundMark x1="68504" y1="89373" x2="68504" y2="89373"/>
                          <a14:backgroundMark x1="68610" y1="88577" x2="68610" y2="88577"/>
                          <a14:backgroundMark x1="67978" y1="87968" x2="67978" y2="87968"/>
                          <a14:backgroundMark x1="68680" y1="85510" x2="68680" y2="85510"/>
                          <a14:backgroundMark x1="67170" y1="81578" x2="67170" y2="81578"/>
                          <a14:backgroundMark x1="66397" y1="78699" x2="66397" y2="78699"/>
                          <a14:backgroundMark x1="65765" y1="77200" x2="65765" y2="77200"/>
                          <a14:backgroundMark x1="75492" y1="83872" x2="75492" y2="83872"/>
                          <a14:backgroundMark x1="58708" y1="92346" x2="58708" y2="92346"/>
                          <a14:backgroundMark x1="56285" y1="87219" x2="56285" y2="87219"/>
                          <a14:backgroundMark x1="56355" y1="81156" x2="56355" y2="81156"/>
                          <a14:backgroundMark x1="60218" y1="78347" x2="60218" y2="78347"/>
                          <a14:backgroundMark x1="62781" y1="74789" x2="62781" y2="74789"/>
                          <a14:backgroundMark x1="56461" y1="75421" x2="56461" y2="75421"/>
                          <a14:backgroundMark x1="55723" y1="78862" x2="55723" y2="78862"/>
                          <a14:backgroundMark x1="50316" y1="75468" x2="50316" y2="75468"/>
                          <a14:backgroundMark x1="51756" y1="80126" x2="51756" y2="80126"/>
                          <a14:backgroundMark x1="48771" y1="81788" x2="48771" y2="81788"/>
                          <a14:backgroundMark x1="43890" y1="84082" x2="43890" y2="84082"/>
                          <a14:backgroundMark x1="43680" y1="88109" x2="43680" y2="88109"/>
                          <a14:backgroundMark x1="50737" y1="85978" x2="50737" y2="85978"/>
                          <a14:backgroundMark x1="49860" y1="89583" x2="49860" y2="89583"/>
                          <a14:backgroundMark x1="48701" y1="88436" x2="48701" y2="88436"/>
                          <a14:backgroundMark x1="48596" y1="87430" x2="48596" y2="87430"/>
                          <a14:backgroundMark x1="47437" y1="91456" x2="47437" y2="91456"/>
                          <a14:backgroundMark x1="48385" y1="96325" x2="48385" y2="96325"/>
                          <a14:backgroundMark x1="49298" y1="99298" x2="49298" y2="99298"/>
                          <a14:backgroundMark x1="50492" y1="92860" x2="50492" y2="92860"/>
                          <a14:backgroundMark x1="38975" y1="99345" x2="38975" y2="99345"/>
                          <a14:backgroundMark x1="38343" y1="96582" x2="38343" y2="96582"/>
                          <a14:backgroundMark x1="37781" y1="92299" x2="37781" y2="92299"/>
                          <a14:backgroundMark x1="37535" y1="90613" x2="37535" y2="90613"/>
                          <a14:backgroundMark x1="37535" y1="88998" x2="37535" y2="88998"/>
                          <a14:backgroundMark x1="37149" y1="86540" x2="37149" y2="86540"/>
                          <a14:backgroundMark x1="41538" y1="92673" x2="41538" y2="92673"/>
                          <a14:backgroundMark x1="40906" y1="92603" x2="40906" y2="92603"/>
                          <a14:backgroundMark x1="40379" y1="92041" x2="40379" y2="92041"/>
                          <a14:backgroundMark x1="42029" y1="96278" x2="42029" y2="96278"/>
                          <a14:backgroundMark x1="42802" y1="99040" x2="42802" y2="99040"/>
                          <a14:backgroundMark x1="44206" y1="93656" x2="44206" y2="93656"/>
                          <a14:backgroundMark x1="44452" y1="94710" x2="44452" y2="94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65"/>
            <a:stretch/>
          </p:blipFill>
          <p:spPr bwMode="auto">
            <a:xfrm>
              <a:off x="5651209" y="6797573"/>
              <a:ext cx="726779" cy="849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illedresultat for phragmites australi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2" b="100000" l="36833" r="89993">
                          <a14:backgroundMark x1="49508" y1="67369" x2="49508" y2="67369"/>
                          <a14:backgroundMark x1="50492" y1="57514" x2="50492" y2="57514"/>
                          <a14:backgroundMark x1="50702" y1="56156" x2="50702" y2="56156"/>
                          <a14:backgroundMark x1="52177" y1="65169" x2="52177" y2="65169"/>
                          <a14:backgroundMark x1="52493" y1="68305" x2="52493" y2="68305"/>
                          <a14:backgroundMark x1="52809" y1="69944" x2="52809" y2="69944"/>
                          <a14:backgroundMark x1="54846" y1="67439" x2="54846" y2="67439"/>
                          <a14:backgroundMark x1="48350" y1="57444" x2="48350" y2="57444"/>
                          <a14:backgroundMark x1="56355" y1="56718" x2="56355" y2="56718"/>
                          <a14:backgroundMark x1="53687" y1="56086" x2="53687" y2="56086"/>
                          <a14:backgroundMark x1="53160" y1="52458" x2="53160" y2="52458"/>
                          <a14:backgroundMark x1="52914" y1="51334" x2="52914" y2="51334"/>
                          <a14:backgroundMark x1="52598" y1="49766" x2="52598" y2="49766"/>
                          <a14:backgroundMark x1="54108" y1="57514" x2="54108" y2="57514"/>
                          <a14:backgroundMark x1="49824" y1="52037" x2="49824" y2="52037"/>
                          <a14:backgroundMark x1="61236" y1="46653" x2="61236" y2="46653"/>
                          <a14:backgroundMark x1="64747" y1="64326" x2="64747" y2="64326"/>
                          <a14:backgroundMark x1="62289" y1="58638" x2="62289" y2="58638"/>
                          <a14:backgroundMark x1="62079" y1="57795" x2="62079" y2="57795"/>
                          <a14:backgroundMark x1="60604" y1="64747" x2="60604" y2="64747"/>
                          <a14:backgroundMark x1="60218" y1="62711" x2="60218" y2="62711"/>
                          <a14:backgroundMark x1="59726" y1="60885" x2="59726" y2="60885"/>
                          <a14:backgroundMark x1="59972" y1="61400" x2="59972" y2="61400"/>
                          <a14:backgroundMark x1="70154" y1="65005" x2="70154" y2="65005"/>
                          <a14:backgroundMark x1="71032" y1="67463" x2="71032" y2="67463"/>
                          <a14:backgroundMark x1="73771" y1="67580" x2="73771" y2="67580"/>
                          <a14:backgroundMark x1="39431" y1="79448" x2="39431" y2="79448"/>
                          <a14:backgroundMark x1="40204" y1="78909" x2="40204" y2="78909"/>
                          <a14:backgroundMark x1="39747" y1="72846" x2="39747" y2="72846"/>
                          <a14:backgroundMark x1="55583" y1="72027" x2="55583" y2="72027"/>
                          <a14:backgroundMark x1="59586" y1="71442" x2="59586" y2="71442"/>
                          <a14:backgroundMark x1="62008" y1="71348" x2="62008" y2="71348"/>
                          <a14:backgroundMark x1="64747" y1="67931" x2="64747" y2="67931"/>
                          <a14:backgroundMark x1="66713" y1="70201" x2="66713" y2="70201"/>
                          <a14:backgroundMark x1="66784" y1="73385" x2="66784" y2="73385"/>
                          <a14:backgroundMark x1="72051" y1="72331" x2="72051" y2="72331"/>
                          <a14:backgroundMark x1="70330" y1="73057" x2="70330" y2="73057"/>
                          <a14:backgroundMark x1="73912" y1="75890" x2="73912" y2="75890"/>
                          <a14:backgroundMark x1="81215" y1="73947" x2="81215" y2="73947"/>
                          <a14:backgroundMark x1="82093" y1="76779" x2="82093" y2="76779"/>
                          <a14:backgroundMark x1="84199" y1="71957" x2="84199" y2="71957"/>
                          <a14:backgroundMark x1="83111" y1="68937" x2="83111" y2="68937"/>
                          <a14:backgroundMark x1="84445" y1="72589" x2="84445" y2="72589"/>
                          <a14:backgroundMark x1="84340" y1="71231" x2="84340" y2="71231"/>
                          <a14:backgroundMark x1="84586" y1="70763" x2="84586" y2="70763"/>
                          <a14:backgroundMark x1="83006" y1="68258" x2="83006" y2="68258"/>
                          <a14:backgroundMark x1="84340" y1="67205" x2="84340" y2="67205"/>
                          <a14:backgroundMark x1="84586" y1="68890" x2="84586" y2="68890"/>
                          <a14:backgroundMark x1="88659" y1="82046" x2="88659" y2="82046"/>
                          <a14:backgroundMark x1="85358" y1="78020" x2="85358" y2="78020"/>
                          <a14:backgroundMark x1="87640" y1="77411" x2="87640" y2="77411"/>
                          <a14:backgroundMark x1="87711" y1="78862" x2="87711" y2="78862"/>
                          <a14:backgroundMark x1="87395" y1="76826" x2="87395" y2="76826"/>
                          <a14:backgroundMark x1="84445" y1="83614" x2="84445" y2="83614"/>
                          <a14:backgroundMark x1="79810" y1="83193" x2="79810" y2="83193"/>
                          <a14:backgroundMark x1="87395" y1="98876" x2="87395" y2="98876"/>
                          <a14:backgroundMark x1="87184" y1="95810" x2="87184" y2="95810"/>
                          <a14:backgroundMark x1="87114" y1="93024" x2="87114" y2="93024"/>
                          <a14:backgroundMark x1="84586" y1="89794" x2="84586" y2="89794"/>
                          <a14:backgroundMark x1="73455" y1="92814" x2="73455" y2="92814"/>
                          <a14:backgroundMark x1="73069" y1="90520" x2="73069" y2="90520"/>
                          <a14:backgroundMark x1="72437" y1="87079" x2="72437" y2="87079"/>
                          <a14:backgroundMark x1="74649" y1="79869" x2="74649" y2="79869"/>
                          <a14:backgroundMark x1="84129" y1="87383" x2="84129" y2="87383"/>
                          <a14:backgroundMark x1="80899" y1="86868" x2="80899" y2="86868"/>
                          <a14:backgroundMark x1="81390" y1="88951" x2="81390" y2="88951"/>
                          <a14:backgroundMark x1="68820" y1="91199" x2="68820" y2="91199"/>
                          <a14:backgroundMark x1="68504" y1="89373" x2="68504" y2="89373"/>
                          <a14:backgroundMark x1="68610" y1="88577" x2="68610" y2="88577"/>
                          <a14:backgroundMark x1="67978" y1="87968" x2="67978" y2="87968"/>
                          <a14:backgroundMark x1="68680" y1="85510" x2="68680" y2="85510"/>
                          <a14:backgroundMark x1="67170" y1="81578" x2="67170" y2="81578"/>
                          <a14:backgroundMark x1="66397" y1="78699" x2="66397" y2="78699"/>
                          <a14:backgroundMark x1="65765" y1="77200" x2="65765" y2="77200"/>
                          <a14:backgroundMark x1="75492" y1="83872" x2="75492" y2="83872"/>
                          <a14:backgroundMark x1="58708" y1="92346" x2="58708" y2="92346"/>
                          <a14:backgroundMark x1="56285" y1="87219" x2="56285" y2="87219"/>
                          <a14:backgroundMark x1="56355" y1="81156" x2="56355" y2="81156"/>
                          <a14:backgroundMark x1="60218" y1="78347" x2="60218" y2="78347"/>
                          <a14:backgroundMark x1="62781" y1="74789" x2="62781" y2="74789"/>
                          <a14:backgroundMark x1="56461" y1="75421" x2="56461" y2="75421"/>
                          <a14:backgroundMark x1="55723" y1="78862" x2="55723" y2="78862"/>
                          <a14:backgroundMark x1="50316" y1="75468" x2="50316" y2="75468"/>
                          <a14:backgroundMark x1="51756" y1="80126" x2="51756" y2="80126"/>
                          <a14:backgroundMark x1="48771" y1="81788" x2="48771" y2="81788"/>
                          <a14:backgroundMark x1="43890" y1="84082" x2="43890" y2="84082"/>
                          <a14:backgroundMark x1="43680" y1="88109" x2="43680" y2="88109"/>
                          <a14:backgroundMark x1="50737" y1="85978" x2="50737" y2="85978"/>
                          <a14:backgroundMark x1="49860" y1="89583" x2="49860" y2="89583"/>
                          <a14:backgroundMark x1="48701" y1="88436" x2="48701" y2="88436"/>
                          <a14:backgroundMark x1="48596" y1="87430" x2="48596" y2="87430"/>
                          <a14:backgroundMark x1="47437" y1="91456" x2="47437" y2="91456"/>
                          <a14:backgroundMark x1="48385" y1="96325" x2="48385" y2="96325"/>
                          <a14:backgroundMark x1="49298" y1="99298" x2="49298" y2="99298"/>
                          <a14:backgroundMark x1="50492" y1="92860" x2="50492" y2="92860"/>
                          <a14:backgroundMark x1="38975" y1="99345" x2="38975" y2="99345"/>
                          <a14:backgroundMark x1="38343" y1="96582" x2="38343" y2="96582"/>
                          <a14:backgroundMark x1="37781" y1="92299" x2="37781" y2="92299"/>
                          <a14:backgroundMark x1="37535" y1="90613" x2="37535" y2="90613"/>
                          <a14:backgroundMark x1="37535" y1="88998" x2="37535" y2="88998"/>
                          <a14:backgroundMark x1="37149" y1="86540" x2="37149" y2="86540"/>
                          <a14:backgroundMark x1="41538" y1="92673" x2="41538" y2="92673"/>
                          <a14:backgroundMark x1="40906" y1="92603" x2="40906" y2="92603"/>
                          <a14:backgroundMark x1="40379" y1="92041" x2="40379" y2="92041"/>
                          <a14:backgroundMark x1="42029" y1="96278" x2="42029" y2="96278"/>
                          <a14:backgroundMark x1="42802" y1="99040" x2="42802" y2="99040"/>
                          <a14:backgroundMark x1="44206" y1="93656" x2="44206" y2="93656"/>
                          <a14:backgroundMark x1="44452" y1="94710" x2="44452" y2="94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65"/>
            <a:stretch/>
          </p:blipFill>
          <p:spPr bwMode="auto">
            <a:xfrm flipH="1">
              <a:off x="5585099" y="6971770"/>
              <a:ext cx="726779" cy="849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kstfelt 11"/>
            <p:cNvSpPr txBox="1"/>
            <p:nvPr/>
          </p:nvSpPr>
          <p:spPr>
            <a:xfrm>
              <a:off x="4930020" y="8698952"/>
              <a:ext cx="1253817" cy="189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/>
                <a:t>Næsten ingen vandplanter</a:t>
              </a:r>
            </a:p>
          </p:txBody>
        </p:sp>
        <p:pic>
          <p:nvPicPr>
            <p:cNvPr id="13" name="Picture 4" descr="illedresultat for IsoÃ«te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9" b="89986" l="9991" r="100000">
                          <a14:backgroundMark x1="47206" y1="60973" x2="47206" y2="60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9" t="11387" r="7506" b="40862"/>
            <a:stretch/>
          </p:blipFill>
          <p:spPr bwMode="auto">
            <a:xfrm>
              <a:off x="1487671" y="8365023"/>
              <a:ext cx="299394" cy="24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illedresultat for IsoÃ«te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9" b="89986" l="9991" r="100000">
                          <a14:backgroundMark x1="47206" y1="60973" x2="47206" y2="60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9" t="11387" r="7506" b="40862"/>
            <a:stretch/>
          </p:blipFill>
          <p:spPr bwMode="auto">
            <a:xfrm flipH="1">
              <a:off x="4309304" y="8640630"/>
              <a:ext cx="299394" cy="24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per 14"/>
            <p:cNvGrpSpPr/>
            <p:nvPr/>
          </p:nvGrpSpPr>
          <p:grpSpPr>
            <a:xfrm>
              <a:off x="1207635" y="7824005"/>
              <a:ext cx="4425526" cy="441861"/>
              <a:chOff x="1202686" y="7821548"/>
              <a:chExt cx="4425526" cy="441861"/>
            </a:xfrm>
          </p:grpSpPr>
          <p:grpSp>
            <p:nvGrpSpPr>
              <p:cNvPr id="69" name="Grupper 68"/>
              <p:cNvGrpSpPr/>
              <p:nvPr/>
            </p:nvGrpSpPr>
            <p:grpSpPr>
              <a:xfrm>
                <a:off x="1202686" y="7822568"/>
                <a:ext cx="1431747" cy="440841"/>
                <a:chOff x="1202686" y="7822568"/>
                <a:chExt cx="1431747" cy="440841"/>
              </a:xfrm>
            </p:grpSpPr>
            <p:grpSp>
              <p:nvGrpSpPr>
                <p:cNvPr id="87" name="Grupper 86"/>
                <p:cNvGrpSpPr/>
                <p:nvPr/>
              </p:nvGrpSpPr>
              <p:grpSpPr>
                <a:xfrm>
                  <a:off x="1202686" y="7822568"/>
                  <a:ext cx="790819" cy="440841"/>
                  <a:chOff x="1202686" y="7822568"/>
                  <a:chExt cx="790819" cy="440841"/>
                </a:xfrm>
              </p:grpSpPr>
              <p:pic>
                <p:nvPicPr>
                  <p:cNvPr id="91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202686" y="7822568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2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713023" y="8083409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3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652878" y="7829684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88" name="Grupper 87"/>
                <p:cNvGrpSpPr/>
                <p:nvPr/>
              </p:nvGrpSpPr>
              <p:grpSpPr>
                <a:xfrm>
                  <a:off x="1967503" y="7829684"/>
                  <a:ext cx="666930" cy="219988"/>
                  <a:chOff x="1266430" y="7829684"/>
                  <a:chExt cx="666930" cy="219988"/>
                </a:xfrm>
              </p:grpSpPr>
              <p:pic>
                <p:nvPicPr>
                  <p:cNvPr id="89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266430" y="7869672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0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652878" y="7829684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70" name="Grupper 69"/>
              <p:cNvGrpSpPr/>
              <p:nvPr/>
            </p:nvGrpSpPr>
            <p:grpSpPr>
              <a:xfrm>
                <a:off x="4196465" y="7821548"/>
                <a:ext cx="1431747" cy="356642"/>
                <a:chOff x="1202686" y="7822568"/>
                <a:chExt cx="1431747" cy="356642"/>
              </a:xfrm>
            </p:grpSpPr>
            <p:grpSp>
              <p:nvGrpSpPr>
                <p:cNvPr id="80" name="Grupper 79"/>
                <p:cNvGrpSpPr/>
                <p:nvPr/>
              </p:nvGrpSpPr>
              <p:grpSpPr>
                <a:xfrm>
                  <a:off x="1202686" y="7822568"/>
                  <a:ext cx="637892" cy="234881"/>
                  <a:chOff x="1202686" y="7822568"/>
                  <a:chExt cx="637892" cy="234881"/>
                </a:xfrm>
              </p:grpSpPr>
              <p:pic>
                <p:nvPicPr>
                  <p:cNvPr id="85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202686" y="7822568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6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560096" y="7877449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81" name="Grupper 80"/>
                <p:cNvGrpSpPr/>
                <p:nvPr/>
              </p:nvGrpSpPr>
              <p:grpSpPr>
                <a:xfrm>
                  <a:off x="1903759" y="7822568"/>
                  <a:ext cx="730674" cy="356642"/>
                  <a:chOff x="1202686" y="7822568"/>
                  <a:chExt cx="730674" cy="356642"/>
                </a:xfrm>
              </p:grpSpPr>
              <p:pic>
                <p:nvPicPr>
                  <p:cNvPr id="82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202686" y="7822568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3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7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 rot="2855605" flipH="1" flipV="1">
                    <a:off x="1437124" y="7948969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4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652878" y="7829684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71" name="Grupper 70"/>
              <p:cNvGrpSpPr/>
              <p:nvPr/>
            </p:nvGrpSpPr>
            <p:grpSpPr>
              <a:xfrm>
                <a:off x="2684450" y="7827425"/>
                <a:ext cx="1489763" cy="194083"/>
                <a:chOff x="1202686" y="7822568"/>
                <a:chExt cx="1489763" cy="194083"/>
              </a:xfrm>
            </p:grpSpPr>
            <p:grpSp>
              <p:nvGrpSpPr>
                <p:cNvPr id="74" name="Grupper 73"/>
                <p:cNvGrpSpPr/>
                <p:nvPr/>
              </p:nvGrpSpPr>
              <p:grpSpPr>
                <a:xfrm>
                  <a:off x="1202686" y="7822568"/>
                  <a:ext cx="641232" cy="180973"/>
                  <a:chOff x="1202686" y="7822568"/>
                  <a:chExt cx="641232" cy="180973"/>
                </a:xfrm>
              </p:grpSpPr>
              <p:pic>
                <p:nvPicPr>
                  <p:cNvPr id="78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202686" y="7822568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9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19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563436" y="7823541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75" name="Grupper 74"/>
                <p:cNvGrpSpPr/>
                <p:nvPr/>
              </p:nvGrpSpPr>
              <p:grpSpPr>
                <a:xfrm>
                  <a:off x="1968208" y="7823603"/>
                  <a:ext cx="724241" cy="193048"/>
                  <a:chOff x="1267135" y="7823603"/>
                  <a:chExt cx="724241" cy="193048"/>
                </a:xfrm>
              </p:grpSpPr>
              <p:pic>
                <p:nvPicPr>
                  <p:cNvPr id="76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267135" y="7823603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7" name="Picture 8" descr="illedresultat for Chlorophyt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ackgroundRemoval t="1910" b="96181" l="0" r="92323">
                                <a14:foregroundMark x1="38542" y1="79167" x2="38542" y2="79167"/>
                                <a14:foregroundMark x1="24691" y1="39005" x2="24691" y2="39005"/>
                                <a14:foregroundMark x1="21721" y1="39525" x2="21721" y2="39525"/>
                                <a14:foregroundMark x1="8951" y1="39005" x2="8951" y2="39005"/>
                                <a14:foregroundMark x1="7523" y1="33970" x2="7523" y2="33970"/>
                                <a14:foregroundMark x1="73920" y1="16667" x2="73920" y2="16667"/>
                                <a14:foregroundMark x1="68673" y1="16146" x2="68673" y2="16146"/>
                                <a14:foregroundMark x1="50617" y1="12963" x2="50617" y2="12963"/>
                                <a14:backgroundMark x1="69907" y1="67361" x2="69907" y2="67361"/>
                                <a14:backgroundMark x1="70756" y1="69734" x2="70756" y2="69734"/>
                                <a14:backgroundMark x1="66204" y1="6134" x2="66204" y2="61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37"/>
                  <a:stretch/>
                </p:blipFill>
                <p:spPr bwMode="auto">
                  <a:xfrm>
                    <a:off x="1710894" y="7836651"/>
                    <a:ext cx="280482" cy="180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72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 rot="5012949" flipV="1">
                <a:off x="2221827" y="8022352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 rot="12226522" flipV="1">
                <a:off x="4451701" y="8068089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upper 15"/>
            <p:cNvGrpSpPr/>
            <p:nvPr/>
          </p:nvGrpSpPr>
          <p:grpSpPr>
            <a:xfrm>
              <a:off x="4378748" y="8124876"/>
              <a:ext cx="1126159" cy="447827"/>
              <a:chOff x="4378748" y="8124876"/>
              <a:chExt cx="1126159" cy="447827"/>
            </a:xfrm>
          </p:grpSpPr>
          <p:pic>
            <p:nvPicPr>
              <p:cNvPr id="64" name="Picture 10" descr="illedresultat for Copepoda"/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2833" b="89994" l="10000" r="97784">
                            <a14:foregroundMark x1="85361" y1="77637" x2="85361" y2="77637"/>
                            <a14:foregroundMark x1="83969" y1="26884" x2="83969" y2="26884"/>
                            <a14:foregroundMark x1="86546" y1="26643" x2="86546" y2="26643"/>
                            <a14:foregroundMark x1="94536" y1="34901" x2="94536" y2="34901"/>
                            <a14:foregroundMark x1="95000" y1="36106" x2="95000" y2="36106"/>
                            <a14:foregroundMark x1="90103" y1="33936" x2="90103" y2="33936"/>
                            <a14:foregroundMark x1="91186" y1="34599" x2="91186" y2="34599"/>
                            <a14:foregroundMark x1="80619" y1="19952" x2="80619" y2="19952"/>
                            <a14:foregroundMark x1="79691" y1="15491" x2="79691" y2="15491"/>
                            <a14:foregroundMark x1="78196" y1="12658" x2="78196" y2="12658"/>
                            <a14:foregroundMark x1="75722" y1="9644" x2="75722" y2="9644"/>
                            <a14:foregroundMark x1="77732" y1="18626" x2="77732" y2="18626"/>
                            <a14:foregroundMark x1="44072" y1="43580" x2="44072" y2="43580"/>
                            <a14:foregroundMark x1="44175" y1="44786" x2="44175" y2="44786"/>
                            <a14:foregroundMark x1="45361" y1="44123" x2="45361" y2="44123"/>
                            <a14:foregroundMark x1="46031" y1="41290" x2="46031" y2="41290"/>
                            <a14:foregroundMark x1="46753" y1="43279" x2="46753" y2="43279"/>
                            <a14:foregroundMark x1="45825" y1="39361" x2="45825" y2="39361"/>
                            <a14:foregroundMark x1="44639" y1="38397" x2="44639" y2="38397"/>
                            <a14:foregroundMark x1="42938" y1="42495" x2="42938" y2="42495"/>
                            <a14:foregroundMark x1="42320" y1="47498" x2="42320" y2="47498"/>
                            <a14:foregroundMark x1="40722" y1="47498" x2="40722" y2="47498"/>
                            <a14:foregroundMark x1="38608" y1="51718" x2="38608" y2="51718"/>
                            <a14:foregroundMark x1="39536" y1="51055" x2="39536" y2="51055"/>
                            <a14:foregroundMark x1="33608" y1="57263" x2="33608" y2="57263"/>
                            <a14:foregroundMark x1="29227" y1="61603" x2="29227" y2="61603"/>
                            <a14:foregroundMark x1="29691" y1="62447" x2="29691" y2="62447"/>
                            <a14:foregroundMark x1="30722" y1="61724" x2="30722" y2="61724"/>
                            <a14:foregroundMark x1="27938" y1="62447" x2="27938" y2="62447"/>
                            <a14:foregroundMark x1="33144" y1="65280" x2="33144" y2="65280"/>
                            <a14:foregroundMark x1="31082" y1="69500" x2="31082" y2="69500"/>
                            <a14:foregroundMark x1="28969" y1="72031" x2="28969" y2="72031"/>
                            <a14:foregroundMark x1="26340" y1="62990" x2="26340" y2="62990"/>
                            <a14:foregroundMark x1="25052" y1="63894" x2="25052" y2="63894"/>
                            <a14:foregroundMark x1="31907" y1="69861" x2="31907" y2="69861"/>
                            <a14:foregroundMark x1="28041" y1="73538" x2="28041" y2="73538"/>
                            <a14:foregroundMark x1="29897" y1="71127" x2="29897" y2="71127"/>
                            <a14:foregroundMark x1="30619" y1="70705" x2="30619" y2="70705"/>
                            <a14:foregroundMark x1="54175" y1="60096" x2="54175" y2="60096"/>
                            <a14:foregroundMark x1="56701" y1="60639" x2="56701" y2="60639"/>
                            <a14:foregroundMark x1="57990" y1="62266" x2="57990" y2="62266"/>
                            <a14:foregroundMark x1="58711" y1="64858" x2="58711" y2="64858"/>
                            <a14:foregroundMark x1="57990" y1="57806" x2="57990" y2="57806"/>
                            <a14:foregroundMark x1="57423" y1="64075" x2="57423" y2="64075"/>
                            <a14:foregroundMark x1="52526" y1="61483" x2="52526" y2="61483"/>
                            <a14:foregroundMark x1="46959" y1="61905" x2="46959" y2="61905"/>
                            <a14:foregroundMark x1="45000" y1="62990" x2="45000" y2="62990"/>
                            <a14:foregroundMark x1="43247" y1="63653" x2="43247" y2="63653"/>
                            <a14:foregroundMark x1="42113" y1="64316" x2="42113" y2="64316"/>
                            <a14:foregroundMark x1="43505" y1="62568" x2="43505" y2="62568"/>
                            <a14:foregroundMark x1="40928" y1="64195" x2="40928" y2="64195"/>
                            <a14:foregroundMark x1="37371" y1="52381" x2="37371" y2="52381"/>
                            <a14:foregroundMark x1="36546" y1="53345" x2="36546" y2="53345"/>
                            <a14:foregroundMark x1="35619" y1="54310" x2="35619" y2="54310"/>
                            <a14:foregroundMark x1="39433" y1="48583" x2="39433" y2="48583"/>
                            <a14:foregroundMark x1="43247" y1="39783" x2="43247" y2="397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4" t="5467" r="2228" b="26289"/>
              <a:stretch/>
            </p:blipFill>
            <p:spPr bwMode="auto">
              <a:xfrm>
                <a:off x="4588244" y="8290478"/>
                <a:ext cx="200625" cy="142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10" descr="illedresultat for Copepoda"/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2833" b="89994" l="10000" r="97784">
                            <a14:foregroundMark x1="85361" y1="77637" x2="85361" y2="77637"/>
                            <a14:foregroundMark x1="83969" y1="26884" x2="83969" y2="26884"/>
                            <a14:foregroundMark x1="86546" y1="26643" x2="86546" y2="26643"/>
                            <a14:foregroundMark x1="94536" y1="34901" x2="94536" y2="34901"/>
                            <a14:foregroundMark x1="95000" y1="36106" x2="95000" y2="36106"/>
                            <a14:foregroundMark x1="90103" y1="33936" x2="90103" y2="33936"/>
                            <a14:foregroundMark x1="91186" y1="34599" x2="91186" y2="34599"/>
                            <a14:foregroundMark x1="80619" y1="19952" x2="80619" y2="19952"/>
                            <a14:foregroundMark x1="79691" y1="15491" x2="79691" y2="15491"/>
                            <a14:foregroundMark x1="78196" y1="12658" x2="78196" y2="12658"/>
                            <a14:foregroundMark x1="75722" y1="9644" x2="75722" y2="9644"/>
                            <a14:foregroundMark x1="77732" y1="18626" x2="77732" y2="18626"/>
                            <a14:foregroundMark x1="44072" y1="43580" x2="44072" y2="43580"/>
                            <a14:foregroundMark x1="44175" y1="44786" x2="44175" y2="44786"/>
                            <a14:foregroundMark x1="45361" y1="44123" x2="45361" y2="44123"/>
                            <a14:foregroundMark x1="46031" y1="41290" x2="46031" y2="41290"/>
                            <a14:foregroundMark x1="46753" y1="43279" x2="46753" y2="43279"/>
                            <a14:foregroundMark x1="45825" y1="39361" x2="45825" y2="39361"/>
                            <a14:foregroundMark x1="44639" y1="38397" x2="44639" y2="38397"/>
                            <a14:foregroundMark x1="42938" y1="42495" x2="42938" y2="42495"/>
                            <a14:foregroundMark x1="42320" y1="47498" x2="42320" y2="47498"/>
                            <a14:foregroundMark x1="40722" y1="47498" x2="40722" y2="47498"/>
                            <a14:foregroundMark x1="38608" y1="51718" x2="38608" y2="51718"/>
                            <a14:foregroundMark x1="39536" y1="51055" x2="39536" y2="51055"/>
                            <a14:foregroundMark x1="33608" y1="57263" x2="33608" y2="57263"/>
                            <a14:foregroundMark x1="29227" y1="61603" x2="29227" y2="61603"/>
                            <a14:foregroundMark x1="29691" y1="62447" x2="29691" y2="62447"/>
                            <a14:foregroundMark x1="30722" y1="61724" x2="30722" y2="61724"/>
                            <a14:foregroundMark x1="27938" y1="62447" x2="27938" y2="62447"/>
                            <a14:foregroundMark x1="33144" y1="65280" x2="33144" y2="65280"/>
                            <a14:foregroundMark x1="31082" y1="69500" x2="31082" y2="69500"/>
                            <a14:foregroundMark x1="28969" y1="72031" x2="28969" y2="72031"/>
                            <a14:foregroundMark x1="26340" y1="62990" x2="26340" y2="62990"/>
                            <a14:foregroundMark x1="25052" y1="63894" x2="25052" y2="63894"/>
                            <a14:foregroundMark x1="31907" y1="69861" x2="31907" y2="69861"/>
                            <a14:foregroundMark x1="28041" y1="73538" x2="28041" y2="73538"/>
                            <a14:foregroundMark x1="29897" y1="71127" x2="29897" y2="71127"/>
                            <a14:foregroundMark x1="30619" y1="70705" x2="30619" y2="70705"/>
                            <a14:foregroundMark x1="54175" y1="60096" x2="54175" y2="60096"/>
                            <a14:foregroundMark x1="56701" y1="60639" x2="56701" y2="60639"/>
                            <a14:foregroundMark x1="57990" y1="62266" x2="57990" y2="62266"/>
                            <a14:foregroundMark x1="58711" y1="64858" x2="58711" y2="64858"/>
                            <a14:foregroundMark x1="57990" y1="57806" x2="57990" y2="57806"/>
                            <a14:foregroundMark x1="57423" y1="64075" x2="57423" y2="64075"/>
                            <a14:foregroundMark x1="52526" y1="61483" x2="52526" y2="61483"/>
                            <a14:foregroundMark x1="46959" y1="61905" x2="46959" y2="61905"/>
                            <a14:foregroundMark x1="45000" y1="62990" x2="45000" y2="62990"/>
                            <a14:foregroundMark x1="43247" y1="63653" x2="43247" y2="63653"/>
                            <a14:foregroundMark x1="42113" y1="64316" x2="42113" y2="64316"/>
                            <a14:foregroundMark x1="43505" y1="62568" x2="43505" y2="62568"/>
                            <a14:foregroundMark x1="40928" y1="64195" x2="40928" y2="64195"/>
                            <a14:foregroundMark x1="37371" y1="52381" x2="37371" y2="52381"/>
                            <a14:foregroundMark x1="36546" y1="53345" x2="36546" y2="53345"/>
                            <a14:foregroundMark x1="35619" y1="54310" x2="35619" y2="54310"/>
                            <a14:foregroundMark x1="39433" y1="48583" x2="39433" y2="48583"/>
                            <a14:foregroundMark x1="43247" y1="39783" x2="43247" y2="397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4" t="5467" r="2228" b="26289"/>
              <a:stretch/>
            </p:blipFill>
            <p:spPr bwMode="auto">
              <a:xfrm rot="7603917">
                <a:off x="4679896" y="8402899"/>
                <a:ext cx="184301" cy="155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10" descr="illedresultat for Copepoda"/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2833" b="89994" l="10000" r="97784">
                            <a14:foregroundMark x1="85361" y1="77637" x2="85361" y2="77637"/>
                            <a14:foregroundMark x1="83969" y1="26884" x2="83969" y2="26884"/>
                            <a14:foregroundMark x1="86546" y1="26643" x2="86546" y2="26643"/>
                            <a14:foregroundMark x1="94536" y1="34901" x2="94536" y2="34901"/>
                            <a14:foregroundMark x1="95000" y1="36106" x2="95000" y2="36106"/>
                            <a14:foregroundMark x1="90103" y1="33936" x2="90103" y2="33936"/>
                            <a14:foregroundMark x1="91186" y1="34599" x2="91186" y2="34599"/>
                            <a14:foregroundMark x1="80619" y1="19952" x2="80619" y2="19952"/>
                            <a14:foregroundMark x1="79691" y1="15491" x2="79691" y2="15491"/>
                            <a14:foregroundMark x1="78196" y1="12658" x2="78196" y2="12658"/>
                            <a14:foregroundMark x1="75722" y1="9644" x2="75722" y2="9644"/>
                            <a14:foregroundMark x1="77732" y1="18626" x2="77732" y2="18626"/>
                            <a14:foregroundMark x1="44072" y1="43580" x2="44072" y2="43580"/>
                            <a14:foregroundMark x1="44175" y1="44786" x2="44175" y2="44786"/>
                            <a14:foregroundMark x1="45361" y1="44123" x2="45361" y2="44123"/>
                            <a14:foregroundMark x1="46031" y1="41290" x2="46031" y2="41290"/>
                            <a14:foregroundMark x1="46753" y1="43279" x2="46753" y2="43279"/>
                            <a14:foregroundMark x1="45825" y1="39361" x2="45825" y2="39361"/>
                            <a14:foregroundMark x1="44639" y1="38397" x2="44639" y2="38397"/>
                            <a14:foregroundMark x1="42938" y1="42495" x2="42938" y2="42495"/>
                            <a14:foregroundMark x1="42320" y1="47498" x2="42320" y2="47498"/>
                            <a14:foregroundMark x1="40722" y1="47498" x2="40722" y2="47498"/>
                            <a14:foregroundMark x1="38608" y1="51718" x2="38608" y2="51718"/>
                            <a14:foregroundMark x1="39536" y1="51055" x2="39536" y2="51055"/>
                            <a14:foregroundMark x1="33608" y1="57263" x2="33608" y2="57263"/>
                            <a14:foregroundMark x1="29227" y1="61603" x2="29227" y2="61603"/>
                            <a14:foregroundMark x1="29691" y1="62447" x2="29691" y2="62447"/>
                            <a14:foregroundMark x1="30722" y1="61724" x2="30722" y2="61724"/>
                            <a14:foregroundMark x1="27938" y1="62447" x2="27938" y2="62447"/>
                            <a14:foregroundMark x1="33144" y1="65280" x2="33144" y2="65280"/>
                            <a14:foregroundMark x1="31082" y1="69500" x2="31082" y2="69500"/>
                            <a14:foregroundMark x1="28969" y1="72031" x2="28969" y2="72031"/>
                            <a14:foregroundMark x1="26340" y1="62990" x2="26340" y2="62990"/>
                            <a14:foregroundMark x1="25052" y1="63894" x2="25052" y2="63894"/>
                            <a14:foregroundMark x1="31907" y1="69861" x2="31907" y2="69861"/>
                            <a14:foregroundMark x1="28041" y1="73538" x2="28041" y2="73538"/>
                            <a14:foregroundMark x1="29897" y1="71127" x2="29897" y2="71127"/>
                            <a14:foregroundMark x1="30619" y1="70705" x2="30619" y2="70705"/>
                            <a14:foregroundMark x1="54175" y1="60096" x2="54175" y2="60096"/>
                            <a14:foregroundMark x1="56701" y1="60639" x2="56701" y2="60639"/>
                            <a14:foregroundMark x1="57990" y1="62266" x2="57990" y2="62266"/>
                            <a14:foregroundMark x1="58711" y1="64858" x2="58711" y2="64858"/>
                            <a14:foregroundMark x1="57990" y1="57806" x2="57990" y2="57806"/>
                            <a14:foregroundMark x1="57423" y1="64075" x2="57423" y2="64075"/>
                            <a14:foregroundMark x1="52526" y1="61483" x2="52526" y2="61483"/>
                            <a14:foregroundMark x1="46959" y1="61905" x2="46959" y2="61905"/>
                            <a14:foregroundMark x1="45000" y1="62990" x2="45000" y2="62990"/>
                            <a14:foregroundMark x1="43247" y1="63653" x2="43247" y2="63653"/>
                            <a14:foregroundMark x1="42113" y1="64316" x2="42113" y2="64316"/>
                            <a14:foregroundMark x1="43505" y1="62568" x2="43505" y2="62568"/>
                            <a14:foregroundMark x1="40928" y1="64195" x2="40928" y2="64195"/>
                            <a14:foregroundMark x1="37371" y1="52381" x2="37371" y2="52381"/>
                            <a14:foregroundMark x1="36546" y1="53345" x2="36546" y2="53345"/>
                            <a14:foregroundMark x1="35619" y1="54310" x2="35619" y2="54310"/>
                            <a14:foregroundMark x1="39433" y1="48583" x2="39433" y2="48583"/>
                            <a14:foregroundMark x1="43247" y1="39783" x2="43247" y2="397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4" t="5467" r="2228" b="26289"/>
              <a:stretch/>
            </p:blipFill>
            <p:spPr bwMode="auto">
              <a:xfrm>
                <a:off x="4416153" y="8405401"/>
                <a:ext cx="200625" cy="142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10" descr="illedresultat for Copepoda"/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2833" b="89994" l="10000" r="97784">
                            <a14:foregroundMark x1="85361" y1="77637" x2="85361" y2="77637"/>
                            <a14:foregroundMark x1="83969" y1="26884" x2="83969" y2="26884"/>
                            <a14:foregroundMark x1="86546" y1="26643" x2="86546" y2="26643"/>
                            <a14:foregroundMark x1="94536" y1="34901" x2="94536" y2="34901"/>
                            <a14:foregroundMark x1="95000" y1="36106" x2="95000" y2="36106"/>
                            <a14:foregroundMark x1="90103" y1="33936" x2="90103" y2="33936"/>
                            <a14:foregroundMark x1="91186" y1="34599" x2="91186" y2="34599"/>
                            <a14:foregroundMark x1="80619" y1="19952" x2="80619" y2="19952"/>
                            <a14:foregroundMark x1="79691" y1="15491" x2="79691" y2="15491"/>
                            <a14:foregroundMark x1="78196" y1="12658" x2="78196" y2="12658"/>
                            <a14:foregroundMark x1="75722" y1="9644" x2="75722" y2="9644"/>
                            <a14:foregroundMark x1="77732" y1="18626" x2="77732" y2="18626"/>
                            <a14:foregroundMark x1="44072" y1="43580" x2="44072" y2="43580"/>
                            <a14:foregroundMark x1="44175" y1="44786" x2="44175" y2="44786"/>
                            <a14:foregroundMark x1="45361" y1="44123" x2="45361" y2="44123"/>
                            <a14:foregroundMark x1="46031" y1="41290" x2="46031" y2="41290"/>
                            <a14:foregroundMark x1="46753" y1="43279" x2="46753" y2="43279"/>
                            <a14:foregroundMark x1="45825" y1="39361" x2="45825" y2="39361"/>
                            <a14:foregroundMark x1="44639" y1="38397" x2="44639" y2="38397"/>
                            <a14:foregroundMark x1="42938" y1="42495" x2="42938" y2="42495"/>
                            <a14:foregroundMark x1="42320" y1="47498" x2="42320" y2="47498"/>
                            <a14:foregroundMark x1="40722" y1="47498" x2="40722" y2="47498"/>
                            <a14:foregroundMark x1="38608" y1="51718" x2="38608" y2="51718"/>
                            <a14:foregroundMark x1="39536" y1="51055" x2="39536" y2="51055"/>
                            <a14:foregroundMark x1="33608" y1="57263" x2="33608" y2="57263"/>
                            <a14:foregroundMark x1="29227" y1="61603" x2="29227" y2="61603"/>
                            <a14:foregroundMark x1="29691" y1="62447" x2="29691" y2="62447"/>
                            <a14:foregroundMark x1="30722" y1="61724" x2="30722" y2="61724"/>
                            <a14:foregroundMark x1="27938" y1="62447" x2="27938" y2="62447"/>
                            <a14:foregroundMark x1="33144" y1="65280" x2="33144" y2="65280"/>
                            <a14:foregroundMark x1="31082" y1="69500" x2="31082" y2="69500"/>
                            <a14:foregroundMark x1="28969" y1="72031" x2="28969" y2="72031"/>
                            <a14:foregroundMark x1="26340" y1="62990" x2="26340" y2="62990"/>
                            <a14:foregroundMark x1="25052" y1="63894" x2="25052" y2="63894"/>
                            <a14:foregroundMark x1="31907" y1="69861" x2="31907" y2="69861"/>
                            <a14:foregroundMark x1="28041" y1="73538" x2="28041" y2="73538"/>
                            <a14:foregroundMark x1="29897" y1="71127" x2="29897" y2="71127"/>
                            <a14:foregroundMark x1="30619" y1="70705" x2="30619" y2="70705"/>
                            <a14:foregroundMark x1="54175" y1="60096" x2="54175" y2="60096"/>
                            <a14:foregroundMark x1="56701" y1="60639" x2="56701" y2="60639"/>
                            <a14:foregroundMark x1="57990" y1="62266" x2="57990" y2="62266"/>
                            <a14:foregroundMark x1="58711" y1="64858" x2="58711" y2="64858"/>
                            <a14:foregroundMark x1="57990" y1="57806" x2="57990" y2="57806"/>
                            <a14:foregroundMark x1="57423" y1="64075" x2="57423" y2="64075"/>
                            <a14:foregroundMark x1="52526" y1="61483" x2="52526" y2="61483"/>
                            <a14:foregroundMark x1="46959" y1="61905" x2="46959" y2="61905"/>
                            <a14:foregroundMark x1="45000" y1="62990" x2="45000" y2="62990"/>
                            <a14:foregroundMark x1="43247" y1="63653" x2="43247" y2="63653"/>
                            <a14:foregroundMark x1="42113" y1="64316" x2="42113" y2="64316"/>
                            <a14:foregroundMark x1="43505" y1="62568" x2="43505" y2="62568"/>
                            <a14:foregroundMark x1="40928" y1="64195" x2="40928" y2="64195"/>
                            <a14:foregroundMark x1="37371" y1="52381" x2="37371" y2="52381"/>
                            <a14:foregroundMark x1="36546" y1="53345" x2="36546" y2="53345"/>
                            <a14:foregroundMark x1="35619" y1="54310" x2="35619" y2="54310"/>
                            <a14:foregroundMark x1="39433" y1="48583" x2="39433" y2="48583"/>
                            <a14:foregroundMark x1="43247" y1="39783" x2="43247" y2="397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4" t="5467" r="2228" b="26289"/>
              <a:stretch/>
            </p:blipFill>
            <p:spPr bwMode="auto">
              <a:xfrm rot="13499280">
                <a:off x="4378748" y="8265762"/>
                <a:ext cx="200625" cy="142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Tekstfelt 67"/>
              <p:cNvSpPr txBox="1"/>
              <p:nvPr/>
            </p:nvSpPr>
            <p:spPr>
              <a:xfrm>
                <a:off x="4691305" y="8124876"/>
                <a:ext cx="813602" cy="316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200" dirty="0"/>
                  <a:t>Få dyreplankton</a:t>
                </a:r>
              </a:p>
              <a:p>
                <a:r>
                  <a:rPr lang="da-DK" sz="1200" dirty="0"/>
                  <a:t>Vandlopper</a:t>
                </a:r>
              </a:p>
            </p:txBody>
          </p:sp>
        </p:grpSp>
        <p:grpSp>
          <p:nvGrpSpPr>
            <p:cNvPr id="17" name="Grupper 16"/>
            <p:cNvGrpSpPr/>
            <p:nvPr/>
          </p:nvGrpSpPr>
          <p:grpSpPr>
            <a:xfrm>
              <a:off x="2842553" y="7950836"/>
              <a:ext cx="894162" cy="689489"/>
              <a:chOff x="2842553" y="8160507"/>
              <a:chExt cx="894162" cy="689489"/>
            </a:xfrm>
          </p:grpSpPr>
          <p:sp>
            <p:nvSpPr>
              <p:cNvPr id="59" name="Tekstfelt 58"/>
              <p:cNvSpPr txBox="1"/>
              <p:nvPr/>
            </p:nvSpPr>
            <p:spPr>
              <a:xfrm>
                <a:off x="2908601" y="8533863"/>
                <a:ext cx="814876" cy="316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200" dirty="0"/>
                  <a:t>Mange byttefisk</a:t>
                </a:r>
              </a:p>
              <a:p>
                <a:r>
                  <a:rPr lang="da-DK" sz="1200" dirty="0"/>
                  <a:t>Skalle</a:t>
                </a:r>
              </a:p>
            </p:txBody>
          </p:sp>
          <p:grpSp>
            <p:nvGrpSpPr>
              <p:cNvPr id="60" name="Grupper 59"/>
              <p:cNvGrpSpPr/>
              <p:nvPr/>
            </p:nvGrpSpPr>
            <p:grpSpPr>
              <a:xfrm>
                <a:off x="2842553" y="8160507"/>
                <a:ext cx="894162" cy="451821"/>
                <a:chOff x="2842553" y="8160507"/>
                <a:chExt cx="894162" cy="451821"/>
              </a:xfrm>
            </p:grpSpPr>
            <p:pic>
              <p:nvPicPr>
                <p:cNvPr id="61" name="Picture 16" descr="illedresultat for Rutilus rutilus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348" b="95330" l="1656" r="9635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95192" y="8160507"/>
                  <a:ext cx="559934" cy="287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16" descr="illedresultat for Rutilus rutilus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348" b="95330" l="1656" r="9635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6781" y="8301340"/>
                  <a:ext cx="559934" cy="287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16" descr="illedresultat for Rutilus rutilus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348" b="95330" l="1656" r="9635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842553" y="8324481"/>
                  <a:ext cx="559934" cy="287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8" name="Grupper 17"/>
            <p:cNvGrpSpPr/>
            <p:nvPr/>
          </p:nvGrpSpPr>
          <p:grpSpPr>
            <a:xfrm>
              <a:off x="1757386" y="8140619"/>
              <a:ext cx="802192" cy="637205"/>
              <a:chOff x="1757386" y="8140619"/>
              <a:chExt cx="802192" cy="637205"/>
            </a:xfrm>
          </p:grpSpPr>
          <p:pic>
            <p:nvPicPr>
              <p:cNvPr id="57" name="Picture 16" descr="¸rred, fisk, salmo, apache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9897" b="89897" l="0" r="100000">
                            <a14:backgroundMark x1="16414" y1="65361" x2="16414" y2="65361"/>
                            <a14:backgroundMark x1="17241" y1="67216" x2="17241" y2="67216"/>
                            <a14:backgroundMark x1="13655" y1="78144" x2="13655" y2="78144"/>
                            <a14:backgroundMark x1="10483" y1="81649" x2="10483" y2="81649"/>
                            <a14:backgroundMark x1="8276" y1="80206" x2="8276" y2="80206"/>
                            <a14:backgroundMark x1="4276" y1="78144" x2="4276" y2="78144"/>
                            <a14:backgroundMark x1="7448" y1="75876" x2="7448" y2="75876"/>
                            <a14:backgroundMark x1="7586" y1="73608" x2="7586" y2="73608"/>
                            <a14:backgroundMark x1="9931" y1="69691" x2="9931" y2="69691"/>
                            <a14:backgroundMark x1="23724" y1="79588" x2="23724" y2="79588"/>
                            <a14:backgroundMark x1="25517" y1="77938" x2="25517" y2="77938"/>
                            <a14:backgroundMark x1="29793" y1="74433" x2="29793" y2="74433"/>
                            <a14:backgroundMark x1="32000" y1="72577" x2="32000" y2="72577"/>
                            <a14:backgroundMark x1="21931" y1="71546" x2="21931" y2="71546"/>
                            <a14:backgroundMark x1="22897" y1="70722" x2="22897" y2="70722"/>
                            <a14:backgroundMark x1="19310" y1="71340" x2="19310" y2="71340"/>
                            <a14:backgroundMark x1="15862" y1="72784" x2="15862" y2="72784"/>
                            <a14:backgroundMark x1="13379" y1="72784" x2="13379" y2="72784"/>
                            <a14:backgroundMark x1="12966" y1="69897" x2="12966" y2="69897"/>
                            <a14:backgroundMark x1="40414" y1="68866" x2="40414" y2="68866"/>
                            <a14:backgroundMark x1="36828" y1="67216" x2="36828" y2="67216"/>
                            <a14:backgroundMark x1="88552" y1="68247" x2="88552" y2="68247"/>
                            <a14:backgroundMark x1="90345" y1="65567" x2="90345" y2="65567"/>
                            <a14:backgroundMark x1="98759" y1="60412" x2="98759" y2="60412"/>
                            <a14:backgroundMark x1="96138" y1="63505" x2="96138" y2="63505"/>
                            <a14:backgroundMark x1="94759" y1="63505" x2="94759" y2="63505"/>
                            <a14:backgroundMark x1="71586" y1="75052" x2="71586" y2="75052"/>
                            <a14:backgroundMark x1="71724" y1="67835" x2="71724" y2="67835"/>
                            <a14:backgroundMark x1="61103" y1="66804" x2="61103" y2="66804"/>
                            <a14:backgroundMark x1="59034" y1="67010" x2="59034" y2="67010"/>
                            <a14:backgroundMark x1="45655" y1="73608" x2="45655" y2="73608"/>
                            <a14:backgroundMark x1="42345" y1="74227" x2="42345" y2="742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7386" y="8140619"/>
                <a:ext cx="763048" cy="5070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kstfelt 57"/>
              <p:cNvSpPr txBox="1"/>
              <p:nvPr/>
            </p:nvSpPr>
            <p:spPr>
              <a:xfrm>
                <a:off x="2029090" y="8461691"/>
                <a:ext cx="530488" cy="316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200" dirty="0"/>
                  <a:t>Få rovfisk</a:t>
                </a:r>
              </a:p>
              <a:p>
                <a:r>
                  <a:rPr lang="da-DK" sz="1200" dirty="0"/>
                  <a:t>Ørred</a:t>
                </a:r>
              </a:p>
            </p:txBody>
          </p:sp>
        </p:grpSp>
        <p:pic>
          <p:nvPicPr>
            <p:cNvPr id="19" name="Picture 24" descr="illedresultat for bakterier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>
                          <a14:foregroundMark x1="23740" y1="44578" x2="23740" y2="44578"/>
                          <a14:foregroundMark x1="67967" y1="47590" x2="67967" y2="47590"/>
                          <a14:foregroundMark x1="21138" y1="16466" x2="21138" y2="164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053" y="8885805"/>
              <a:ext cx="402916" cy="337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kstfelt 19"/>
            <p:cNvSpPr txBox="1"/>
            <p:nvPr/>
          </p:nvSpPr>
          <p:spPr>
            <a:xfrm>
              <a:off x="2793062" y="9206378"/>
              <a:ext cx="1280381" cy="189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/>
                <a:t>Mange </a:t>
              </a:r>
              <a:r>
                <a:rPr lang="da-DK" sz="1200" dirty="0"/>
                <a:t>nedbryderbakterier</a:t>
              </a:r>
            </a:p>
          </p:txBody>
        </p:sp>
        <p:pic>
          <p:nvPicPr>
            <p:cNvPr id="21" name="Picture 8" descr="illedresultat for Chlorophy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910" b="96181" l="0" r="92323">
                          <a14:foregroundMark x1="38542" y1="79167" x2="38542" y2="79167"/>
                          <a14:foregroundMark x1="24691" y1="39005" x2="24691" y2="39005"/>
                          <a14:foregroundMark x1="21721" y1="39525" x2="21721" y2="39525"/>
                          <a14:foregroundMark x1="8951" y1="39005" x2="8951" y2="39005"/>
                          <a14:foregroundMark x1="7523" y1="33970" x2="7523" y2="33970"/>
                          <a14:foregroundMark x1="73920" y1="16667" x2="73920" y2="16667"/>
                          <a14:foregroundMark x1="68673" y1="16146" x2="68673" y2="16146"/>
                          <a14:foregroundMark x1="50617" y1="12963" x2="50617" y2="12963"/>
                          <a14:backgroundMark x1="69907" y1="67361" x2="69907" y2="67361"/>
                          <a14:backgroundMark x1="70756" y1="69734" x2="70756" y2="69734"/>
                          <a14:backgroundMark x1="66204" y1="6134" x2="66204" y2="61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>
              <a:off x="4179226" y="8019579"/>
              <a:ext cx="280482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illedresultat for Chlorophy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910" b="96181" l="0" r="92323">
                          <a14:foregroundMark x1="38542" y1="79167" x2="38542" y2="79167"/>
                          <a14:foregroundMark x1="24691" y1="39005" x2="24691" y2="39005"/>
                          <a14:foregroundMark x1="21721" y1="39525" x2="21721" y2="39525"/>
                          <a14:foregroundMark x1="8951" y1="39005" x2="8951" y2="39005"/>
                          <a14:foregroundMark x1="7523" y1="33970" x2="7523" y2="33970"/>
                          <a14:foregroundMark x1="73920" y1="16667" x2="73920" y2="16667"/>
                          <a14:foregroundMark x1="68673" y1="16146" x2="68673" y2="16146"/>
                          <a14:foregroundMark x1="50617" y1="12963" x2="50617" y2="12963"/>
                          <a14:backgroundMark x1="69907" y1="67361" x2="69907" y2="67361"/>
                          <a14:backgroundMark x1="70756" y1="69734" x2="70756" y2="69734"/>
                          <a14:backgroundMark x1="66204" y1="6134" x2="66204" y2="61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 rot="2855605" flipH="1" flipV="1">
              <a:off x="3870790" y="8284705"/>
              <a:ext cx="280482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kstfelt 22"/>
            <p:cNvSpPr txBox="1"/>
            <p:nvPr/>
          </p:nvSpPr>
          <p:spPr>
            <a:xfrm>
              <a:off x="4164342" y="7479779"/>
              <a:ext cx="1094741" cy="316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/>
                <a:t>Mange planteplankton</a:t>
              </a:r>
            </a:p>
            <a:p>
              <a:r>
                <a:rPr lang="da-DK" sz="1200" dirty="0"/>
                <a:t>Grønalger</a:t>
              </a:r>
            </a:p>
          </p:txBody>
        </p:sp>
        <p:grpSp>
          <p:nvGrpSpPr>
            <p:cNvPr id="24" name="Grupper 23"/>
            <p:cNvGrpSpPr/>
            <p:nvPr/>
          </p:nvGrpSpPr>
          <p:grpSpPr>
            <a:xfrm flipV="1">
              <a:off x="3687314" y="8830801"/>
              <a:ext cx="830749" cy="226998"/>
              <a:chOff x="1574585" y="7977531"/>
              <a:chExt cx="830749" cy="226998"/>
            </a:xfrm>
          </p:grpSpPr>
          <p:pic>
            <p:nvPicPr>
              <p:cNvPr id="54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>
                <a:off x="1574585" y="7977531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>
                <a:off x="1858082" y="7984497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>
                <a:off x="2124852" y="8024529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upper 24"/>
            <p:cNvGrpSpPr/>
            <p:nvPr/>
          </p:nvGrpSpPr>
          <p:grpSpPr>
            <a:xfrm flipH="1" flipV="1">
              <a:off x="2274024" y="8845518"/>
              <a:ext cx="830749" cy="226998"/>
              <a:chOff x="1574585" y="7977531"/>
              <a:chExt cx="830749" cy="226998"/>
            </a:xfrm>
          </p:grpSpPr>
          <p:pic>
            <p:nvPicPr>
              <p:cNvPr id="51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>
                <a:off x="1574585" y="7977531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>
                <a:off x="1858082" y="7984497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>
                <a:off x="2124852" y="8024529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8" descr="illedresultat for Chlorophy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910" b="96181" l="0" r="92323">
                          <a14:foregroundMark x1="38542" y1="79167" x2="38542" y2="79167"/>
                          <a14:foregroundMark x1="24691" y1="39005" x2="24691" y2="39005"/>
                          <a14:foregroundMark x1="21721" y1="39525" x2="21721" y2="39525"/>
                          <a14:foregroundMark x1="8951" y1="39005" x2="8951" y2="39005"/>
                          <a14:foregroundMark x1="7523" y1="33970" x2="7523" y2="33970"/>
                          <a14:foregroundMark x1="73920" y1="16667" x2="73920" y2="16667"/>
                          <a14:foregroundMark x1="68673" y1="16146" x2="68673" y2="16146"/>
                          <a14:foregroundMark x1="50617" y1="12963" x2="50617" y2="12963"/>
                          <a14:backgroundMark x1="69907" y1="67361" x2="69907" y2="67361"/>
                          <a14:backgroundMark x1="70756" y1="69734" x2="70756" y2="69734"/>
                          <a14:backgroundMark x1="66204" y1="6134" x2="66204" y2="61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 rot="2855605" flipH="1" flipV="1">
              <a:off x="2540794" y="8274205"/>
              <a:ext cx="280482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illedresultat for Chlorophy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910" b="96181" l="0" r="92323">
                          <a14:foregroundMark x1="38542" y1="79167" x2="38542" y2="79167"/>
                          <a14:foregroundMark x1="24691" y1="39005" x2="24691" y2="39005"/>
                          <a14:foregroundMark x1="21721" y1="39525" x2="21721" y2="39525"/>
                          <a14:foregroundMark x1="8951" y1="39005" x2="8951" y2="39005"/>
                          <a14:foregroundMark x1="7523" y1="33970" x2="7523" y2="33970"/>
                          <a14:foregroundMark x1="73920" y1="16667" x2="73920" y2="16667"/>
                          <a14:foregroundMark x1="68673" y1="16146" x2="68673" y2="16146"/>
                          <a14:foregroundMark x1="50617" y1="12963" x2="50617" y2="12963"/>
                          <a14:backgroundMark x1="69907" y1="67361" x2="69907" y2="67361"/>
                          <a14:backgroundMark x1="70756" y1="69734" x2="70756" y2="69734"/>
                          <a14:backgroundMark x1="66204" y1="6134" x2="66204" y2="61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 rot="2855605" flipH="1" flipV="1">
              <a:off x="1485175" y="8182003"/>
              <a:ext cx="280482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illedresultat for Chlorophyta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910" b="96181" l="0" r="92323">
                          <a14:foregroundMark x1="38542" y1="79167" x2="38542" y2="79167"/>
                          <a14:foregroundMark x1="24691" y1="39005" x2="24691" y2="39005"/>
                          <a14:foregroundMark x1="21721" y1="39525" x2="21721" y2="39525"/>
                          <a14:foregroundMark x1="8951" y1="39005" x2="8951" y2="39005"/>
                          <a14:foregroundMark x1="7523" y1="33970" x2="7523" y2="33970"/>
                          <a14:foregroundMark x1="73920" y1="16667" x2="73920" y2="16667"/>
                          <a14:foregroundMark x1="68673" y1="16146" x2="68673" y2="16146"/>
                          <a14:foregroundMark x1="50617" y1="12963" x2="50617" y2="12963"/>
                          <a14:backgroundMark x1="69907" y1="67361" x2="69907" y2="67361"/>
                          <a14:backgroundMark x1="70756" y1="69734" x2="70756" y2="69734"/>
                          <a14:backgroundMark x1="66204" y1="6134" x2="66204" y2="61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 flipV="1">
              <a:off x="3691043" y="8567848"/>
              <a:ext cx="280482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upper 28"/>
            <p:cNvGrpSpPr/>
            <p:nvPr/>
          </p:nvGrpSpPr>
          <p:grpSpPr>
            <a:xfrm>
              <a:off x="608662" y="7781579"/>
              <a:ext cx="662133" cy="810903"/>
              <a:chOff x="690199" y="7962129"/>
              <a:chExt cx="662133" cy="810903"/>
            </a:xfrm>
          </p:grpSpPr>
          <p:grpSp>
            <p:nvGrpSpPr>
              <p:cNvPr id="45" name="Grupper 44"/>
              <p:cNvGrpSpPr/>
              <p:nvPr/>
            </p:nvGrpSpPr>
            <p:grpSpPr>
              <a:xfrm>
                <a:off x="712069" y="7962129"/>
                <a:ext cx="640263" cy="495313"/>
                <a:chOff x="712069" y="7962129"/>
                <a:chExt cx="640263" cy="495313"/>
              </a:xfrm>
            </p:grpSpPr>
            <p:pic>
              <p:nvPicPr>
                <p:cNvPr id="49" name="Picture 12" descr="illedresultat for nitrat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069" y="7962129"/>
                  <a:ext cx="360000" cy="2829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14" descr="illedresultat for fosfat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2723" y="8097442"/>
                  <a:ext cx="339609" cy="36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6" name="Grupper 45"/>
              <p:cNvGrpSpPr/>
              <p:nvPr/>
            </p:nvGrpSpPr>
            <p:grpSpPr>
              <a:xfrm>
                <a:off x="690199" y="8277719"/>
                <a:ext cx="640263" cy="495313"/>
                <a:chOff x="712069" y="7962129"/>
                <a:chExt cx="640263" cy="495313"/>
              </a:xfrm>
            </p:grpSpPr>
            <p:pic>
              <p:nvPicPr>
                <p:cNvPr id="47" name="Picture 12" descr="illedresultat for nitrat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2069" y="7962129"/>
                  <a:ext cx="360000" cy="2829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14" descr="illedresultat for fosfat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2723" y="8097442"/>
                  <a:ext cx="339609" cy="36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0" name="Tekstfelt 29"/>
            <p:cNvSpPr txBox="1"/>
            <p:nvPr/>
          </p:nvSpPr>
          <p:spPr>
            <a:xfrm>
              <a:off x="652630" y="8561971"/>
              <a:ext cx="955687" cy="31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/>
                <a:t>Mange </a:t>
              </a:r>
              <a:r>
                <a:rPr lang="da-DK" sz="1200"/>
                <a:t>uorganiske næringsstoffer</a:t>
              </a:r>
              <a:endParaRPr lang="da-DK" sz="1200" dirty="0"/>
            </a:p>
          </p:txBody>
        </p:sp>
        <p:pic>
          <p:nvPicPr>
            <p:cNvPr id="31" name="Picture 8" descr="illedresultat for Chlorophyta"/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910" b="96181" l="0" r="92323">
                          <a14:foregroundMark x1="38542" y1="79167" x2="38542" y2="79167"/>
                          <a14:foregroundMark x1="24691" y1="39005" x2="24691" y2="39005"/>
                          <a14:foregroundMark x1="21721" y1="39525" x2="21721" y2="39525"/>
                          <a14:foregroundMark x1="8951" y1="39005" x2="8951" y2="39005"/>
                          <a14:foregroundMark x1="7523" y1="33970" x2="7523" y2="33970"/>
                          <a14:foregroundMark x1="73920" y1="16667" x2="73920" y2="16667"/>
                          <a14:foregroundMark x1="68673" y1="16146" x2="68673" y2="16146"/>
                          <a14:foregroundMark x1="50617" y1="12963" x2="50617" y2="12963"/>
                          <a14:backgroundMark x1="69907" y1="67361" x2="69907" y2="67361"/>
                          <a14:backgroundMark x1="70756" y1="69734" x2="70756" y2="69734"/>
                          <a14:backgroundMark x1="66204" y1="6134" x2="66204" y2="61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7"/>
            <a:stretch/>
          </p:blipFill>
          <p:spPr bwMode="auto">
            <a:xfrm rot="10006208" flipH="1" flipV="1">
              <a:off x="2513083" y="9114102"/>
              <a:ext cx="280482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upper 31"/>
            <p:cNvGrpSpPr/>
            <p:nvPr/>
          </p:nvGrpSpPr>
          <p:grpSpPr>
            <a:xfrm flipV="1">
              <a:off x="4163981" y="8977377"/>
              <a:ext cx="547252" cy="220032"/>
              <a:chOff x="1858082" y="7984497"/>
              <a:chExt cx="547252" cy="220032"/>
            </a:xfrm>
          </p:grpSpPr>
          <p:pic>
            <p:nvPicPr>
              <p:cNvPr id="43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>
                <a:off x="1858082" y="7984497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8" descr="illedresultat for Chlorophyta"/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910" b="96181" l="0" r="92323">
                            <a14:foregroundMark x1="38542" y1="79167" x2="38542" y2="79167"/>
                            <a14:foregroundMark x1="24691" y1="39005" x2="24691" y2="39005"/>
                            <a14:foregroundMark x1="21721" y1="39525" x2="21721" y2="39525"/>
                            <a14:foregroundMark x1="8951" y1="39005" x2="8951" y2="39005"/>
                            <a14:foregroundMark x1="7523" y1="33970" x2="7523" y2="33970"/>
                            <a14:foregroundMark x1="73920" y1="16667" x2="73920" y2="16667"/>
                            <a14:foregroundMark x1="68673" y1="16146" x2="68673" y2="16146"/>
                            <a14:foregroundMark x1="50617" y1="12963" x2="50617" y2="12963"/>
                            <a14:backgroundMark x1="69907" y1="67361" x2="69907" y2="67361"/>
                            <a14:backgroundMark x1="70756" y1="69734" x2="70756" y2="69734"/>
                            <a14:backgroundMark x1="66204" y1="6134" x2="66204" y2="61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37"/>
              <a:stretch/>
            </p:blipFill>
            <p:spPr bwMode="auto">
              <a:xfrm>
                <a:off x="2124852" y="8024529"/>
                <a:ext cx="280482" cy="1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kstfelt 32"/>
            <p:cNvSpPr txBox="1"/>
            <p:nvPr/>
          </p:nvSpPr>
          <p:spPr>
            <a:xfrm>
              <a:off x="1608317" y="9010933"/>
              <a:ext cx="1008858" cy="189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/>
                <a:t>Dødt planteplankton</a:t>
              </a:r>
              <a:endParaRPr lang="da-DK" sz="1200" dirty="0"/>
            </a:p>
          </p:txBody>
        </p:sp>
        <p:sp>
          <p:nvSpPr>
            <p:cNvPr id="34" name="Kombinationstegning 33"/>
            <p:cNvSpPr/>
            <p:nvPr/>
          </p:nvSpPr>
          <p:spPr>
            <a:xfrm>
              <a:off x="2472204" y="8097442"/>
              <a:ext cx="519125" cy="208098"/>
            </a:xfrm>
            <a:custGeom>
              <a:avLst/>
              <a:gdLst>
                <a:gd name="connsiteX0" fmla="*/ 0 w 444843"/>
                <a:gd name="connsiteY0" fmla="*/ 132719 h 132719"/>
                <a:gd name="connsiteX1" fmla="*/ 172994 w 444843"/>
                <a:gd name="connsiteY1" fmla="*/ 9152 h 132719"/>
                <a:gd name="connsiteX2" fmla="*/ 444843 w 444843"/>
                <a:gd name="connsiteY2" fmla="*/ 9152 h 132719"/>
                <a:gd name="connsiteX3" fmla="*/ 444843 w 444843"/>
                <a:gd name="connsiteY3" fmla="*/ 9152 h 13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843" h="132719">
                  <a:moveTo>
                    <a:pt x="0" y="132719"/>
                  </a:moveTo>
                  <a:cubicBezTo>
                    <a:pt x="49427" y="81232"/>
                    <a:pt x="98854" y="29746"/>
                    <a:pt x="172994" y="9152"/>
                  </a:cubicBezTo>
                  <a:cubicBezTo>
                    <a:pt x="247134" y="-11442"/>
                    <a:pt x="444843" y="9152"/>
                    <a:pt x="444843" y="9152"/>
                  </a:cubicBezTo>
                  <a:lnTo>
                    <a:pt x="444843" y="9152"/>
                  </a:ln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35" name="Kombinationstegning 34"/>
            <p:cNvSpPr/>
            <p:nvPr/>
          </p:nvSpPr>
          <p:spPr>
            <a:xfrm>
              <a:off x="3683306" y="8158650"/>
              <a:ext cx="641465" cy="201605"/>
            </a:xfrm>
            <a:custGeom>
              <a:avLst/>
              <a:gdLst>
                <a:gd name="connsiteX0" fmla="*/ 0 w 518984"/>
                <a:gd name="connsiteY0" fmla="*/ 7927 h 90306"/>
                <a:gd name="connsiteX1" fmla="*/ 329514 w 518984"/>
                <a:gd name="connsiteY1" fmla="*/ 7927 h 90306"/>
                <a:gd name="connsiteX2" fmla="*/ 518984 w 518984"/>
                <a:gd name="connsiteY2" fmla="*/ 90306 h 90306"/>
                <a:gd name="connsiteX3" fmla="*/ 518984 w 518984"/>
                <a:gd name="connsiteY3" fmla="*/ 90306 h 90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984" h="90306">
                  <a:moveTo>
                    <a:pt x="0" y="7927"/>
                  </a:moveTo>
                  <a:cubicBezTo>
                    <a:pt x="121508" y="1062"/>
                    <a:pt x="243017" y="-5803"/>
                    <a:pt x="329514" y="7927"/>
                  </a:cubicBezTo>
                  <a:cubicBezTo>
                    <a:pt x="416011" y="21657"/>
                    <a:pt x="518984" y="90306"/>
                    <a:pt x="518984" y="90306"/>
                  </a:cubicBezTo>
                  <a:lnTo>
                    <a:pt x="518984" y="90306"/>
                  </a:ln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36" name="Kombinationstegning 35"/>
            <p:cNvSpPr/>
            <p:nvPr/>
          </p:nvSpPr>
          <p:spPr>
            <a:xfrm>
              <a:off x="3971254" y="8502838"/>
              <a:ext cx="436606" cy="205946"/>
            </a:xfrm>
            <a:custGeom>
              <a:avLst/>
              <a:gdLst>
                <a:gd name="connsiteX0" fmla="*/ 436606 w 436606"/>
                <a:gd name="connsiteY0" fmla="*/ 0 h 205946"/>
                <a:gd name="connsiteX1" fmla="*/ 288325 w 436606"/>
                <a:gd name="connsiteY1" fmla="*/ 140044 h 205946"/>
                <a:gd name="connsiteX2" fmla="*/ 0 w 436606"/>
                <a:gd name="connsiteY2" fmla="*/ 205946 h 205946"/>
                <a:gd name="connsiteX3" fmla="*/ 0 w 436606"/>
                <a:gd name="connsiteY3" fmla="*/ 205946 h 20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606" h="205946">
                  <a:moveTo>
                    <a:pt x="436606" y="0"/>
                  </a:moveTo>
                  <a:cubicBezTo>
                    <a:pt x="398849" y="52860"/>
                    <a:pt x="361093" y="105720"/>
                    <a:pt x="288325" y="140044"/>
                  </a:cubicBezTo>
                  <a:cubicBezTo>
                    <a:pt x="215557" y="174368"/>
                    <a:pt x="0" y="205946"/>
                    <a:pt x="0" y="205946"/>
                  </a:cubicBezTo>
                  <a:lnTo>
                    <a:pt x="0" y="205946"/>
                  </a:ln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37" name="Kombinationstegning 36"/>
            <p:cNvSpPr/>
            <p:nvPr/>
          </p:nvSpPr>
          <p:spPr>
            <a:xfrm>
              <a:off x="2536822" y="8532411"/>
              <a:ext cx="640684" cy="313038"/>
            </a:xfrm>
            <a:custGeom>
              <a:avLst/>
              <a:gdLst>
                <a:gd name="connsiteX0" fmla="*/ 296562 w 296562"/>
                <a:gd name="connsiteY0" fmla="*/ 313038 h 313038"/>
                <a:gd name="connsiteX1" fmla="*/ 205946 w 296562"/>
                <a:gd name="connsiteY1" fmla="*/ 98854 h 313038"/>
                <a:gd name="connsiteX2" fmla="*/ 0 w 296562"/>
                <a:gd name="connsiteY2" fmla="*/ 0 h 31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562" h="313038">
                  <a:moveTo>
                    <a:pt x="296562" y="313038"/>
                  </a:moveTo>
                  <a:cubicBezTo>
                    <a:pt x="275967" y="232032"/>
                    <a:pt x="255373" y="151027"/>
                    <a:pt x="205946" y="98854"/>
                  </a:cubicBezTo>
                  <a:cubicBezTo>
                    <a:pt x="156519" y="46681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38" name="Kombinationstegning 37"/>
            <p:cNvSpPr/>
            <p:nvPr/>
          </p:nvSpPr>
          <p:spPr>
            <a:xfrm>
              <a:off x="3372214" y="8729361"/>
              <a:ext cx="331980" cy="129253"/>
            </a:xfrm>
            <a:custGeom>
              <a:avLst/>
              <a:gdLst>
                <a:gd name="connsiteX0" fmla="*/ 331980 w 331980"/>
                <a:gd name="connsiteY0" fmla="*/ 1121 h 129253"/>
                <a:gd name="connsiteX1" fmla="*/ 133957 w 331980"/>
                <a:gd name="connsiteY1" fmla="*/ 18593 h 129253"/>
                <a:gd name="connsiteX2" fmla="*/ 0 w 331980"/>
                <a:gd name="connsiteY2" fmla="*/ 129253 h 12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980" h="129253">
                  <a:moveTo>
                    <a:pt x="331980" y="1121"/>
                  </a:moveTo>
                  <a:cubicBezTo>
                    <a:pt x="260633" y="-821"/>
                    <a:pt x="189287" y="-2762"/>
                    <a:pt x="133957" y="18593"/>
                  </a:cubicBezTo>
                  <a:cubicBezTo>
                    <a:pt x="78627" y="39948"/>
                    <a:pt x="0" y="129253"/>
                    <a:pt x="0" y="129253"/>
                  </a:cubicBez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39" name="Kombinationstegning 38"/>
            <p:cNvSpPr/>
            <p:nvPr/>
          </p:nvSpPr>
          <p:spPr>
            <a:xfrm rot="21085264">
              <a:off x="3628479" y="9090434"/>
              <a:ext cx="399936" cy="94989"/>
            </a:xfrm>
            <a:custGeom>
              <a:avLst/>
              <a:gdLst>
                <a:gd name="connsiteX0" fmla="*/ 0 w 372749"/>
                <a:gd name="connsiteY0" fmla="*/ 0 h 64720"/>
                <a:gd name="connsiteX1" fmla="*/ 151429 w 372749"/>
                <a:gd name="connsiteY1" fmla="*/ 64066 h 64720"/>
                <a:gd name="connsiteX2" fmla="*/ 372749 w 372749"/>
                <a:gd name="connsiteY2" fmla="*/ 34945 h 6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749" h="64720">
                  <a:moveTo>
                    <a:pt x="0" y="0"/>
                  </a:moveTo>
                  <a:cubicBezTo>
                    <a:pt x="44652" y="29121"/>
                    <a:pt x="89304" y="58242"/>
                    <a:pt x="151429" y="64066"/>
                  </a:cubicBezTo>
                  <a:cubicBezTo>
                    <a:pt x="213554" y="69890"/>
                    <a:pt x="372749" y="34945"/>
                    <a:pt x="372749" y="34945"/>
                  </a:cubicBez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40" name="Kombinationstegning 39"/>
            <p:cNvSpPr/>
            <p:nvPr/>
          </p:nvSpPr>
          <p:spPr>
            <a:xfrm rot="11150856" flipV="1">
              <a:off x="2798404" y="9124402"/>
              <a:ext cx="372749" cy="64720"/>
            </a:xfrm>
            <a:custGeom>
              <a:avLst/>
              <a:gdLst>
                <a:gd name="connsiteX0" fmla="*/ 0 w 372749"/>
                <a:gd name="connsiteY0" fmla="*/ 0 h 64720"/>
                <a:gd name="connsiteX1" fmla="*/ 151429 w 372749"/>
                <a:gd name="connsiteY1" fmla="*/ 64066 h 64720"/>
                <a:gd name="connsiteX2" fmla="*/ 372749 w 372749"/>
                <a:gd name="connsiteY2" fmla="*/ 34945 h 6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2749" h="64720">
                  <a:moveTo>
                    <a:pt x="0" y="0"/>
                  </a:moveTo>
                  <a:cubicBezTo>
                    <a:pt x="44652" y="29121"/>
                    <a:pt x="89304" y="58242"/>
                    <a:pt x="151429" y="64066"/>
                  </a:cubicBezTo>
                  <a:cubicBezTo>
                    <a:pt x="213554" y="69890"/>
                    <a:pt x="372749" y="34945"/>
                    <a:pt x="372749" y="34945"/>
                  </a:cubicBez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41" name="Kombinationstegning 40"/>
            <p:cNvSpPr/>
            <p:nvPr/>
          </p:nvSpPr>
          <p:spPr>
            <a:xfrm rot="240273" flipV="1">
              <a:off x="1220242" y="8286100"/>
              <a:ext cx="307265" cy="67666"/>
            </a:xfrm>
            <a:custGeom>
              <a:avLst/>
              <a:gdLst>
                <a:gd name="connsiteX0" fmla="*/ 0 w 174726"/>
                <a:gd name="connsiteY0" fmla="*/ 7728 h 36849"/>
                <a:gd name="connsiteX1" fmla="*/ 87363 w 174726"/>
                <a:gd name="connsiteY1" fmla="*/ 1903 h 36849"/>
                <a:gd name="connsiteX2" fmla="*/ 174726 w 174726"/>
                <a:gd name="connsiteY2" fmla="*/ 36849 h 3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726" h="36849">
                  <a:moveTo>
                    <a:pt x="0" y="7728"/>
                  </a:moveTo>
                  <a:cubicBezTo>
                    <a:pt x="29121" y="2389"/>
                    <a:pt x="58242" y="-2950"/>
                    <a:pt x="87363" y="1903"/>
                  </a:cubicBezTo>
                  <a:cubicBezTo>
                    <a:pt x="116484" y="6756"/>
                    <a:pt x="174726" y="36849"/>
                    <a:pt x="174726" y="36849"/>
                  </a:cubicBez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  <p:sp>
          <p:nvSpPr>
            <p:cNvPr id="42" name="Kombinationstegning 41"/>
            <p:cNvSpPr/>
            <p:nvPr/>
          </p:nvSpPr>
          <p:spPr>
            <a:xfrm>
              <a:off x="1246380" y="8014104"/>
              <a:ext cx="483409" cy="64078"/>
            </a:xfrm>
            <a:custGeom>
              <a:avLst/>
              <a:gdLst>
                <a:gd name="connsiteX0" fmla="*/ 0 w 483409"/>
                <a:gd name="connsiteY0" fmla="*/ 0 h 64078"/>
                <a:gd name="connsiteX1" fmla="*/ 297034 w 483409"/>
                <a:gd name="connsiteY1" fmla="*/ 64067 h 64078"/>
                <a:gd name="connsiteX2" fmla="*/ 483409 w 483409"/>
                <a:gd name="connsiteY2" fmla="*/ 5825 h 64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09" h="64078">
                  <a:moveTo>
                    <a:pt x="0" y="0"/>
                  </a:moveTo>
                  <a:cubicBezTo>
                    <a:pt x="108233" y="31548"/>
                    <a:pt x="216466" y="63096"/>
                    <a:pt x="297034" y="64067"/>
                  </a:cubicBezTo>
                  <a:cubicBezTo>
                    <a:pt x="377602" y="65038"/>
                    <a:pt x="483409" y="5825"/>
                    <a:pt x="483409" y="5825"/>
                  </a:cubicBez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200"/>
            </a:p>
          </p:txBody>
        </p:sp>
      </p:grpSp>
    </p:spTree>
    <p:extLst>
      <p:ext uri="{BB962C8B-B14F-4D97-AF65-F5344CB8AC3E}">
        <p14:creationId xmlns:p14="http://schemas.microsoft.com/office/powerpoint/2010/main" val="373681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Det stillestående vand om vinteren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grpSp>
        <p:nvGrpSpPr>
          <p:cNvPr id="7" name="Grupper 6"/>
          <p:cNvGrpSpPr>
            <a:grpSpLocks noChangeAspect="1"/>
          </p:cNvGrpSpPr>
          <p:nvPr/>
        </p:nvGrpSpPr>
        <p:grpSpPr>
          <a:xfrm>
            <a:off x="344992" y="1861018"/>
            <a:ext cx="8337243" cy="3636812"/>
            <a:chOff x="2825303" y="3152608"/>
            <a:chExt cx="3439640" cy="1500415"/>
          </a:xfrm>
        </p:grpSpPr>
        <p:grpSp>
          <p:nvGrpSpPr>
            <p:cNvPr id="8" name="Grupper 7"/>
            <p:cNvGrpSpPr>
              <a:grpSpLocks noChangeAspect="1"/>
            </p:cNvGrpSpPr>
            <p:nvPr/>
          </p:nvGrpSpPr>
          <p:grpSpPr>
            <a:xfrm>
              <a:off x="2924492" y="3403762"/>
              <a:ext cx="3340451" cy="1249261"/>
              <a:chOff x="9000" y="5649717"/>
              <a:chExt cx="6840000" cy="2558022"/>
            </a:xfrm>
          </p:grpSpPr>
          <p:grpSp>
            <p:nvGrpSpPr>
              <p:cNvPr id="27" name="Grupper 26"/>
              <p:cNvGrpSpPr>
                <a:grpSpLocks noChangeAspect="1"/>
              </p:cNvGrpSpPr>
              <p:nvPr/>
            </p:nvGrpSpPr>
            <p:grpSpPr>
              <a:xfrm>
                <a:off x="9000" y="5649717"/>
                <a:ext cx="6840000" cy="2558022"/>
                <a:chOff x="817905" y="5312632"/>
                <a:chExt cx="4852294" cy="1359276"/>
              </a:xfrm>
            </p:grpSpPr>
            <p:sp>
              <p:nvSpPr>
                <p:cNvPr id="34" name="Rektangel 33"/>
                <p:cNvSpPr/>
                <p:nvPr/>
              </p:nvSpPr>
              <p:spPr>
                <a:xfrm>
                  <a:off x="817905" y="5312632"/>
                  <a:ext cx="4839285" cy="36216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5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  <p:sp>
              <p:nvSpPr>
                <p:cNvPr id="35" name="Kombinationstegning 34"/>
                <p:cNvSpPr/>
                <p:nvPr/>
              </p:nvSpPr>
              <p:spPr>
                <a:xfrm>
                  <a:off x="1295783" y="5670204"/>
                  <a:ext cx="3891944" cy="730601"/>
                </a:xfrm>
                <a:custGeom>
                  <a:avLst/>
                  <a:gdLst>
                    <a:gd name="connsiteX0" fmla="*/ 0 w 3891944"/>
                    <a:gd name="connsiteY0" fmla="*/ 0 h 730601"/>
                    <a:gd name="connsiteX1" fmla="*/ 3891944 w 3891944"/>
                    <a:gd name="connsiteY1" fmla="*/ 0 h 730601"/>
                    <a:gd name="connsiteX2" fmla="*/ 3855184 w 3891944"/>
                    <a:gd name="connsiteY2" fmla="*/ 50545 h 730601"/>
                    <a:gd name="connsiteX3" fmla="*/ 3827614 w 3891944"/>
                    <a:gd name="connsiteY3" fmla="*/ 87305 h 730601"/>
                    <a:gd name="connsiteX4" fmla="*/ 3800044 w 3891944"/>
                    <a:gd name="connsiteY4" fmla="*/ 133254 h 730601"/>
                    <a:gd name="connsiteX5" fmla="*/ 3767879 w 3891944"/>
                    <a:gd name="connsiteY5" fmla="*/ 183799 h 730601"/>
                    <a:gd name="connsiteX6" fmla="*/ 3731120 w 3891944"/>
                    <a:gd name="connsiteY6" fmla="*/ 271104 h 730601"/>
                    <a:gd name="connsiteX7" fmla="*/ 3675980 w 3891944"/>
                    <a:gd name="connsiteY7" fmla="*/ 353813 h 730601"/>
                    <a:gd name="connsiteX8" fmla="*/ 3611650 w 3891944"/>
                    <a:gd name="connsiteY8" fmla="*/ 413548 h 730601"/>
                    <a:gd name="connsiteX9" fmla="*/ 3533536 w 3891944"/>
                    <a:gd name="connsiteY9" fmla="*/ 468687 h 730601"/>
                    <a:gd name="connsiteX10" fmla="*/ 3427851 w 3891944"/>
                    <a:gd name="connsiteY10" fmla="*/ 519232 h 730601"/>
                    <a:gd name="connsiteX11" fmla="*/ 3299192 w 3891944"/>
                    <a:gd name="connsiteY11" fmla="*/ 569777 h 730601"/>
                    <a:gd name="connsiteX12" fmla="*/ 3147558 w 3891944"/>
                    <a:gd name="connsiteY12" fmla="*/ 611132 h 730601"/>
                    <a:gd name="connsiteX13" fmla="*/ 3041873 w 3891944"/>
                    <a:gd name="connsiteY13" fmla="*/ 638702 h 730601"/>
                    <a:gd name="connsiteX14" fmla="*/ 2936189 w 3891944"/>
                    <a:gd name="connsiteY14" fmla="*/ 661676 h 730601"/>
                    <a:gd name="connsiteX15" fmla="*/ 2839694 w 3891944"/>
                    <a:gd name="connsiteY15" fmla="*/ 680056 h 730601"/>
                    <a:gd name="connsiteX16" fmla="*/ 2720225 w 3891944"/>
                    <a:gd name="connsiteY16" fmla="*/ 703031 h 730601"/>
                    <a:gd name="connsiteX17" fmla="*/ 2582376 w 3891944"/>
                    <a:gd name="connsiteY17" fmla="*/ 716816 h 730601"/>
                    <a:gd name="connsiteX18" fmla="*/ 2292892 w 3891944"/>
                    <a:gd name="connsiteY18" fmla="*/ 726006 h 730601"/>
                    <a:gd name="connsiteX19" fmla="*/ 1773660 w 3891944"/>
                    <a:gd name="connsiteY19" fmla="*/ 730601 h 730601"/>
                    <a:gd name="connsiteX20" fmla="*/ 1410657 w 3891944"/>
                    <a:gd name="connsiteY20" fmla="*/ 721411 h 730601"/>
                    <a:gd name="connsiteX21" fmla="*/ 1098199 w 3891944"/>
                    <a:gd name="connsiteY21" fmla="*/ 689246 h 730601"/>
                    <a:gd name="connsiteX22" fmla="*/ 868450 w 3891944"/>
                    <a:gd name="connsiteY22" fmla="*/ 643297 h 730601"/>
                    <a:gd name="connsiteX23" fmla="*/ 675461 w 3891944"/>
                    <a:gd name="connsiteY23" fmla="*/ 597347 h 730601"/>
                    <a:gd name="connsiteX24" fmla="*/ 496257 w 3891944"/>
                    <a:gd name="connsiteY24" fmla="*/ 528422 h 730601"/>
                    <a:gd name="connsiteX25" fmla="*/ 353813 w 3891944"/>
                    <a:gd name="connsiteY25" fmla="*/ 468687 h 730601"/>
                    <a:gd name="connsiteX26" fmla="*/ 280293 w 3891944"/>
                    <a:gd name="connsiteY26" fmla="*/ 427333 h 730601"/>
                    <a:gd name="connsiteX27" fmla="*/ 215964 w 3891944"/>
                    <a:gd name="connsiteY27" fmla="*/ 353813 h 730601"/>
                    <a:gd name="connsiteX28" fmla="*/ 174609 w 3891944"/>
                    <a:gd name="connsiteY28" fmla="*/ 303268 h 730601"/>
                    <a:gd name="connsiteX29" fmla="*/ 142444 w 3891944"/>
                    <a:gd name="connsiteY29" fmla="*/ 243534 h 730601"/>
                    <a:gd name="connsiteX30" fmla="*/ 110279 w 3891944"/>
                    <a:gd name="connsiteY30" fmla="*/ 174609 h 730601"/>
                    <a:gd name="connsiteX31" fmla="*/ 68925 w 3891944"/>
                    <a:gd name="connsiteY31" fmla="*/ 101089 h 730601"/>
                    <a:gd name="connsiteX32" fmla="*/ 55140 w 3891944"/>
                    <a:gd name="connsiteY32" fmla="*/ 64330 h 730601"/>
                    <a:gd name="connsiteX33" fmla="*/ 0 w 3891944"/>
                    <a:gd name="connsiteY33" fmla="*/ 0 h 73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891944" h="730601">
                      <a:moveTo>
                        <a:pt x="0" y="0"/>
                      </a:moveTo>
                      <a:lnTo>
                        <a:pt x="3891944" y="0"/>
                      </a:lnTo>
                      <a:lnTo>
                        <a:pt x="3855184" y="50545"/>
                      </a:lnTo>
                      <a:lnTo>
                        <a:pt x="3827614" y="87305"/>
                      </a:lnTo>
                      <a:lnTo>
                        <a:pt x="3800044" y="133254"/>
                      </a:lnTo>
                      <a:lnTo>
                        <a:pt x="3767879" y="183799"/>
                      </a:lnTo>
                      <a:lnTo>
                        <a:pt x="3731120" y="271104"/>
                      </a:lnTo>
                      <a:lnTo>
                        <a:pt x="3675980" y="353813"/>
                      </a:lnTo>
                      <a:lnTo>
                        <a:pt x="3611650" y="413548"/>
                      </a:lnTo>
                      <a:lnTo>
                        <a:pt x="3533536" y="468687"/>
                      </a:lnTo>
                      <a:lnTo>
                        <a:pt x="3427851" y="519232"/>
                      </a:lnTo>
                      <a:lnTo>
                        <a:pt x="3299192" y="569777"/>
                      </a:lnTo>
                      <a:lnTo>
                        <a:pt x="3147558" y="611132"/>
                      </a:lnTo>
                      <a:lnTo>
                        <a:pt x="3041873" y="638702"/>
                      </a:lnTo>
                      <a:lnTo>
                        <a:pt x="2936189" y="661676"/>
                      </a:lnTo>
                      <a:lnTo>
                        <a:pt x="2839694" y="680056"/>
                      </a:lnTo>
                      <a:lnTo>
                        <a:pt x="2720225" y="703031"/>
                      </a:lnTo>
                      <a:lnTo>
                        <a:pt x="2582376" y="716816"/>
                      </a:lnTo>
                      <a:lnTo>
                        <a:pt x="2292892" y="726006"/>
                      </a:lnTo>
                      <a:lnTo>
                        <a:pt x="1773660" y="730601"/>
                      </a:lnTo>
                      <a:lnTo>
                        <a:pt x="1410657" y="721411"/>
                      </a:lnTo>
                      <a:lnTo>
                        <a:pt x="1098199" y="689246"/>
                      </a:lnTo>
                      <a:lnTo>
                        <a:pt x="868450" y="643297"/>
                      </a:lnTo>
                      <a:lnTo>
                        <a:pt x="675461" y="597347"/>
                      </a:lnTo>
                      <a:lnTo>
                        <a:pt x="496257" y="528422"/>
                      </a:lnTo>
                      <a:lnTo>
                        <a:pt x="353813" y="468687"/>
                      </a:lnTo>
                      <a:lnTo>
                        <a:pt x="280293" y="427333"/>
                      </a:lnTo>
                      <a:lnTo>
                        <a:pt x="215964" y="353813"/>
                      </a:lnTo>
                      <a:lnTo>
                        <a:pt x="174609" y="303268"/>
                      </a:lnTo>
                      <a:lnTo>
                        <a:pt x="142444" y="243534"/>
                      </a:lnTo>
                      <a:lnTo>
                        <a:pt x="110279" y="174609"/>
                      </a:lnTo>
                      <a:lnTo>
                        <a:pt x="68925" y="101089"/>
                      </a:lnTo>
                      <a:lnTo>
                        <a:pt x="55140" y="643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  <p:sp>
              <p:nvSpPr>
                <p:cNvPr id="36" name="Kombinationstegning 35"/>
                <p:cNvSpPr/>
                <p:nvPr/>
              </p:nvSpPr>
              <p:spPr>
                <a:xfrm>
                  <a:off x="817906" y="5541545"/>
                  <a:ext cx="4852293" cy="1130363"/>
                </a:xfrm>
                <a:custGeom>
                  <a:avLst/>
                  <a:gdLst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46846 w 4852293"/>
                    <a:gd name="connsiteY6" fmla="*/ 133254 h 1130363"/>
                    <a:gd name="connsiteX7" fmla="*/ 4268731 w 4852293"/>
                    <a:gd name="connsiteY7" fmla="*/ 252723 h 1130363"/>
                    <a:gd name="connsiteX8" fmla="*/ 4181427 w 4852293"/>
                    <a:gd name="connsiteY8" fmla="*/ 413547 h 1130363"/>
                    <a:gd name="connsiteX9" fmla="*/ 4066552 w 4852293"/>
                    <a:gd name="connsiteY9" fmla="*/ 537612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852293" h="1130363">
                      <a:moveTo>
                        <a:pt x="0" y="0"/>
                      </a:moveTo>
                      <a:lnTo>
                        <a:pt x="0" y="1130363"/>
                      </a:lnTo>
                      <a:lnTo>
                        <a:pt x="4852293" y="1130363"/>
                      </a:lnTo>
                      <a:lnTo>
                        <a:pt x="4852293" y="0"/>
                      </a:lnTo>
                      <a:lnTo>
                        <a:pt x="4516860" y="13785"/>
                      </a:lnTo>
                      <a:lnTo>
                        <a:pt x="4420365" y="50544"/>
                      </a:lnTo>
                      <a:lnTo>
                        <a:pt x="4346846" y="133254"/>
                      </a:lnTo>
                      <a:lnTo>
                        <a:pt x="4268731" y="252723"/>
                      </a:lnTo>
                      <a:lnTo>
                        <a:pt x="4181427" y="413547"/>
                      </a:lnTo>
                      <a:lnTo>
                        <a:pt x="4066552" y="537612"/>
                      </a:lnTo>
                      <a:lnTo>
                        <a:pt x="3919513" y="624916"/>
                      </a:lnTo>
                      <a:lnTo>
                        <a:pt x="3740309" y="689246"/>
                      </a:lnTo>
                      <a:lnTo>
                        <a:pt x="3524345" y="748981"/>
                      </a:lnTo>
                      <a:lnTo>
                        <a:pt x="3285407" y="794930"/>
                      </a:lnTo>
                      <a:lnTo>
                        <a:pt x="2949973" y="827095"/>
                      </a:lnTo>
                      <a:lnTo>
                        <a:pt x="2651300" y="831690"/>
                      </a:lnTo>
                      <a:lnTo>
                        <a:pt x="2348032" y="836285"/>
                      </a:lnTo>
                      <a:lnTo>
                        <a:pt x="1948269" y="827095"/>
                      </a:lnTo>
                      <a:lnTo>
                        <a:pt x="1663380" y="808715"/>
                      </a:lnTo>
                      <a:lnTo>
                        <a:pt x="1461202" y="776550"/>
                      </a:lnTo>
                      <a:lnTo>
                        <a:pt x="1277403" y="730601"/>
                      </a:lnTo>
                      <a:lnTo>
                        <a:pt x="1102793" y="684651"/>
                      </a:lnTo>
                      <a:lnTo>
                        <a:pt x="955754" y="624916"/>
                      </a:lnTo>
                      <a:lnTo>
                        <a:pt x="850070" y="592751"/>
                      </a:lnTo>
                      <a:lnTo>
                        <a:pt x="790335" y="555992"/>
                      </a:lnTo>
                      <a:lnTo>
                        <a:pt x="707626" y="491662"/>
                      </a:lnTo>
                      <a:lnTo>
                        <a:pt x="675461" y="436522"/>
                      </a:lnTo>
                      <a:lnTo>
                        <a:pt x="606536" y="330838"/>
                      </a:lnTo>
                      <a:lnTo>
                        <a:pt x="537612" y="188394"/>
                      </a:lnTo>
                      <a:lnTo>
                        <a:pt x="477877" y="105684"/>
                      </a:lnTo>
                      <a:lnTo>
                        <a:pt x="422737" y="55139"/>
                      </a:lnTo>
                      <a:lnTo>
                        <a:pt x="367598" y="27569"/>
                      </a:lnTo>
                      <a:lnTo>
                        <a:pt x="307863" y="183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B7942"/>
                    </a:gs>
                    <a:gs pos="50000">
                      <a:srgbClr val="AB7942">
                        <a:tint val="44500"/>
                        <a:satMod val="160000"/>
                      </a:srgbClr>
                    </a:gs>
                    <a:gs pos="100000">
                      <a:srgbClr val="AB7942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</p:grpSp>
          <p:grpSp>
            <p:nvGrpSpPr>
              <p:cNvPr id="28" name="Grupper 27"/>
              <p:cNvGrpSpPr/>
              <p:nvPr/>
            </p:nvGrpSpPr>
            <p:grpSpPr>
              <a:xfrm flipH="1">
                <a:off x="4709994" y="7190563"/>
                <a:ext cx="602257" cy="408522"/>
                <a:chOff x="1479680" y="7185240"/>
                <a:chExt cx="602257" cy="408522"/>
              </a:xfrm>
            </p:grpSpPr>
            <p:pic>
              <p:nvPicPr>
                <p:cNvPr id="32" name="Picture 4" descr="illedresultat for sten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9680" y="7185240"/>
                  <a:ext cx="456311" cy="2961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4" descr="illedresultat for ste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08443" flipH="1">
                  <a:off x="1721937" y="7360137"/>
                  <a:ext cx="360000" cy="233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" name="Grupper 28"/>
              <p:cNvGrpSpPr/>
              <p:nvPr/>
            </p:nvGrpSpPr>
            <p:grpSpPr>
              <a:xfrm>
                <a:off x="1468343" y="7185504"/>
                <a:ext cx="602257" cy="408522"/>
                <a:chOff x="1479680" y="7185240"/>
                <a:chExt cx="602257" cy="408522"/>
              </a:xfrm>
            </p:grpSpPr>
            <p:pic>
              <p:nvPicPr>
                <p:cNvPr id="30" name="Picture 4" descr="illedresultat for sten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9680" y="7185240"/>
                  <a:ext cx="456311" cy="2961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4" descr="illedresultat for ste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08443" flipH="1">
                  <a:off x="1721937" y="7360137"/>
                  <a:ext cx="360000" cy="233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9" name="Picture 4" descr="illedresultat for IsoÃ«te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9" b="89986" l="9991" r="100000">
                          <a14:backgroundMark x1="47206" y1="60973" x2="47206" y2="60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9" t="11387" r="7506" b="40862"/>
            <a:stretch/>
          </p:blipFill>
          <p:spPr bwMode="auto">
            <a:xfrm>
              <a:off x="4236826" y="4246271"/>
              <a:ext cx="175624" cy="14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illedresultat for IsoÃ«te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9" b="89986" l="9991" r="100000">
                          <a14:backgroundMark x1="47206" y1="60973" x2="47206" y2="60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9" t="11387" r="7506" b="40862"/>
            <a:stretch/>
          </p:blipFill>
          <p:spPr bwMode="auto">
            <a:xfrm>
              <a:off x="4767777" y="4254401"/>
              <a:ext cx="175624" cy="14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lledresultat for IsoÃ«te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9" b="89986" l="9991" r="100000">
                          <a14:backgroundMark x1="47206" y1="60973" x2="47206" y2="60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9" t="11387" r="7506" b="40862"/>
            <a:stretch/>
          </p:blipFill>
          <p:spPr bwMode="auto">
            <a:xfrm flipH="1">
              <a:off x="4637752" y="4257114"/>
              <a:ext cx="175624" cy="14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illedresultat for phragmites australi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72" b="100000" l="36833" r="89993">
                          <a14:backgroundMark x1="49508" y1="67369" x2="49508" y2="67369"/>
                          <a14:backgroundMark x1="50492" y1="57514" x2="50492" y2="57514"/>
                          <a14:backgroundMark x1="50702" y1="56156" x2="50702" y2="56156"/>
                          <a14:backgroundMark x1="52177" y1="65169" x2="52177" y2="65169"/>
                          <a14:backgroundMark x1="52493" y1="68305" x2="52493" y2="68305"/>
                          <a14:backgroundMark x1="52809" y1="69944" x2="52809" y2="69944"/>
                          <a14:backgroundMark x1="54846" y1="67439" x2="54846" y2="67439"/>
                          <a14:backgroundMark x1="48350" y1="57444" x2="48350" y2="57444"/>
                          <a14:backgroundMark x1="56355" y1="56718" x2="56355" y2="56718"/>
                          <a14:backgroundMark x1="53687" y1="56086" x2="53687" y2="56086"/>
                          <a14:backgroundMark x1="53160" y1="52458" x2="53160" y2="52458"/>
                          <a14:backgroundMark x1="52914" y1="51334" x2="52914" y2="51334"/>
                          <a14:backgroundMark x1="52598" y1="49766" x2="52598" y2="49766"/>
                          <a14:backgroundMark x1="54108" y1="57514" x2="54108" y2="57514"/>
                          <a14:backgroundMark x1="49824" y1="52037" x2="49824" y2="52037"/>
                          <a14:backgroundMark x1="61236" y1="46653" x2="61236" y2="46653"/>
                          <a14:backgroundMark x1="64747" y1="64326" x2="64747" y2="64326"/>
                          <a14:backgroundMark x1="62289" y1="58638" x2="62289" y2="58638"/>
                          <a14:backgroundMark x1="62079" y1="57795" x2="62079" y2="57795"/>
                          <a14:backgroundMark x1="60604" y1="64747" x2="60604" y2="64747"/>
                          <a14:backgroundMark x1="60218" y1="62711" x2="60218" y2="62711"/>
                          <a14:backgroundMark x1="59726" y1="60885" x2="59726" y2="60885"/>
                          <a14:backgroundMark x1="59972" y1="61400" x2="59972" y2="61400"/>
                          <a14:backgroundMark x1="70154" y1="65005" x2="70154" y2="65005"/>
                          <a14:backgroundMark x1="71032" y1="67463" x2="71032" y2="67463"/>
                          <a14:backgroundMark x1="73771" y1="67580" x2="73771" y2="67580"/>
                          <a14:backgroundMark x1="39431" y1="79448" x2="39431" y2="79448"/>
                          <a14:backgroundMark x1="40204" y1="78909" x2="40204" y2="78909"/>
                          <a14:backgroundMark x1="39747" y1="72846" x2="39747" y2="72846"/>
                          <a14:backgroundMark x1="55583" y1="72027" x2="55583" y2="72027"/>
                          <a14:backgroundMark x1="59586" y1="71442" x2="59586" y2="71442"/>
                          <a14:backgroundMark x1="62008" y1="71348" x2="62008" y2="71348"/>
                          <a14:backgroundMark x1="64747" y1="67931" x2="64747" y2="67931"/>
                          <a14:backgroundMark x1="66713" y1="70201" x2="66713" y2="70201"/>
                          <a14:backgroundMark x1="66784" y1="73385" x2="66784" y2="73385"/>
                          <a14:backgroundMark x1="72051" y1="72331" x2="72051" y2="72331"/>
                          <a14:backgroundMark x1="70330" y1="73057" x2="70330" y2="73057"/>
                          <a14:backgroundMark x1="73912" y1="75890" x2="73912" y2="75890"/>
                          <a14:backgroundMark x1="81215" y1="73947" x2="81215" y2="73947"/>
                          <a14:backgroundMark x1="82093" y1="76779" x2="82093" y2="76779"/>
                          <a14:backgroundMark x1="84199" y1="71957" x2="84199" y2="71957"/>
                          <a14:backgroundMark x1="83111" y1="68937" x2="83111" y2="68937"/>
                          <a14:backgroundMark x1="84445" y1="72589" x2="84445" y2="72589"/>
                          <a14:backgroundMark x1="84340" y1="71231" x2="84340" y2="71231"/>
                          <a14:backgroundMark x1="84586" y1="70763" x2="84586" y2="70763"/>
                          <a14:backgroundMark x1="83006" y1="68258" x2="83006" y2="68258"/>
                          <a14:backgroundMark x1="84340" y1="67205" x2="84340" y2="67205"/>
                          <a14:backgroundMark x1="84586" y1="68890" x2="84586" y2="68890"/>
                          <a14:backgroundMark x1="88659" y1="82046" x2="88659" y2="82046"/>
                          <a14:backgroundMark x1="85358" y1="78020" x2="85358" y2="78020"/>
                          <a14:backgroundMark x1="87640" y1="77411" x2="87640" y2="77411"/>
                          <a14:backgroundMark x1="87711" y1="78862" x2="87711" y2="78862"/>
                          <a14:backgroundMark x1="87395" y1="76826" x2="87395" y2="76826"/>
                          <a14:backgroundMark x1="84445" y1="83614" x2="84445" y2="83614"/>
                          <a14:backgroundMark x1="79810" y1="83193" x2="79810" y2="83193"/>
                          <a14:backgroundMark x1="87395" y1="98876" x2="87395" y2="98876"/>
                          <a14:backgroundMark x1="87184" y1="95810" x2="87184" y2="95810"/>
                          <a14:backgroundMark x1="87114" y1="93024" x2="87114" y2="93024"/>
                          <a14:backgroundMark x1="84586" y1="89794" x2="84586" y2="89794"/>
                          <a14:backgroundMark x1="73455" y1="92814" x2="73455" y2="92814"/>
                          <a14:backgroundMark x1="73069" y1="90520" x2="73069" y2="90520"/>
                          <a14:backgroundMark x1="72437" y1="87079" x2="72437" y2="87079"/>
                          <a14:backgroundMark x1="74649" y1="79869" x2="74649" y2="79869"/>
                          <a14:backgroundMark x1="84129" y1="87383" x2="84129" y2="87383"/>
                          <a14:backgroundMark x1="80899" y1="86868" x2="80899" y2="86868"/>
                          <a14:backgroundMark x1="81390" y1="88951" x2="81390" y2="88951"/>
                          <a14:backgroundMark x1="68820" y1="91199" x2="68820" y2="91199"/>
                          <a14:backgroundMark x1="68504" y1="89373" x2="68504" y2="89373"/>
                          <a14:backgroundMark x1="68610" y1="88577" x2="68610" y2="88577"/>
                          <a14:backgroundMark x1="67978" y1="87968" x2="67978" y2="87968"/>
                          <a14:backgroundMark x1="68680" y1="85510" x2="68680" y2="85510"/>
                          <a14:backgroundMark x1="67170" y1="81578" x2="67170" y2="81578"/>
                          <a14:backgroundMark x1="66397" y1="78699" x2="66397" y2="78699"/>
                          <a14:backgroundMark x1="65765" y1="77200" x2="65765" y2="77200"/>
                          <a14:backgroundMark x1="75492" y1="83872" x2="75492" y2="83872"/>
                          <a14:backgroundMark x1="58708" y1="92346" x2="58708" y2="92346"/>
                          <a14:backgroundMark x1="56285" y1="87219" x2="56285" y2="87219"/>
                          <a14:backgroundMark x1="56355" y1="81156" x2="56355" y2="81156"/>
                          <a14:backgroundMark x1="60218" y1="78347" x2="60218" y2="78347"/>
                          <a14:backgroundMark x1="62781" y1="74789" x2="62781" y2="74789"/>
                          <a14:backgroundMark x1="56461" y1="75421" x2="56461" y2="75421"/>
                          <a14:backgroundMark x1="55723" y1="78862" x2="55723" y2="78862"/>
                          <a14:backgroundMark x1="50316" y1="75468" x2="50316" y2="75468"/>
                          <a14:backgroundMark x1="51756" y1="80126" x2="51756" y2="80126"/>
                          <a14:backgroundMark x1="48771" y1="81788" x2="48771" y2="81788"/>
                          <a14:backgroundMark x1="43890" y1="84082" x2="43890" y2="84082"/>
                          <a14:backgroundMark x1="43680" y1="88109" x2="43680" y2="88109"/>
                          <a14:backgroundMark x1="50737" y1="85978" x2="50737" y2="85978"/>
                          <a14:backgroundMark x1="49860" y1="89583" x2="49860" y2="89583"/>
                          <a14:backgroundMark x1="48701" y1="88436" x2="48701" y2="88436"/>
                          <a14:backgroundMark x1="48596" y1="87430" x2="48596" y2="87430"/>
                          <a14:backgroundMark x1="47437" y1="91456" x2="47437" y2="91456"/>
                          <a14:backgroundMark x1="48385" y1="96325" x2="48385" y2="96325"/>
                          <a14:backgroundMark x1="49298" y1="99298" x2="49298" y2="99298"/>
                          <a14:backgroundMark x1="50492" y1="92860" x2="50492" y2="92860"/>
                          <a14:backgroundMark x1="38975" y1="99345" x2="38975" y2="99345"/>
                          <a14:backgroundMark x1="38343" y1="96582" x2="38343" y2="96582"/>
                          <a14:backgroundMark x1="37781" y1="92299" x2="37781" y2="92299"/>
                          <a14:backgroundMark x1="37535" y1="90613" x2="37535" y2="90613"/>
                          <a14:backgroundMark x1="37535" y1="88998" x2="37535" y2="88998"/>
                          <a14:backgroundMark x1="37149" y1="86540" x2="37149" y2="86540"/>
                          <a14:backgroundMark x1="41538" y1="92673" x2="41538" y2="92673"/>
                          <a14:backgroundMark x1="40906" y1="92603" x2="40906" y2="92603"/>
                          <a14:backgroundMark x1="40379" y1="92041" x2="40379" y2="92041"/>
                          <a14:backgroundMark x1="42029" y1="96278" x2="42029" y2="96278"/>
                          <a14:backgroundMark x1="42802" y1="99040" x2="42802" y2="99040"/>
                          <a14:backgroundMark x1="44206" y1="93656" x2="44206" y2="93656"/>
                          <a14:backgroundMark x1="44452" y1="94710" x2="44452" y2="94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65"/>
            <a:stretch/>
          </p:blipFill>
          <p:spPr bwMode="auto">
            <a:xfrm>
              <a:off x="2825303" y="3152608"/>
              <a:ext cx="426328" cy="49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Kombinationstegning 12"/>
            <p:cNvSpPr/>
            <p:nvPr/>
          </p:nvSpPr>
          <p:spPr>
            <a:xfrm>
              <a:off x="3257714" y="3729318"/>
              <a:ext cx="2660363" cy="368151"/>
            </a:xfrm>
            <a:custGeom>
              <a:avLst/>
              <a:gdLst>
                <a:gd name="connsiteX0" fmla="*/ 16042 w 7940842"/>
                <a:gd name="connsiteY0" fmla="*/ 0 h 1098884"/>
                <a:gd name="connsiteX1" fmla="*/ 96253 w 7940842"/>
                <a:gd name="connsiteY1" fmla="*/ 144379 h 1098884"/>
                <a:gd name="connsiteX2" fmla="*/ 152400 w 7940842"/>
                <a:gd name="connsiteY2" fmla="*/ 272715 h 1098884"/>
                <a:gd name="connsiteX3" fmla="*/ 208548 w 7940842"/>
                <a:gd name="connsiteY3" fmla="*/ 433137 h 1098884"/>
                <a:gd name="connsiteX4" fmla="*/ 264695 w 7940842"/>
                <a:gd name="connsiteY4" fmla="*/ 577515 h 1098884"/>
                <a:gd name="connsiteX5" fmla="*/ 393032 w 7940842"/>
                <a:gd name="connsiteY5" fmla="*/ 866273 h 1098884"/>
                <a:gd name="connsiteX6" fmla="*/ 513348 w 7940842"/>
                <a:gd name="connsiteY6" fmla="*/ 1098884 h 1098884"/>
                <a:gd name="connsiteX7" fmla="*/ 7371348 w 7940842"/>
                <a:gd name="connsiteY7" fmla="*/ 1098884 h 1098884"/>
                <a:gd name="connsiteX8" fmla="*/ 7515727 w 7940842"/>
                <a:gd name="connsiteY8" fmla="*/ 898358 h 1098884"/>
                <a:gd name="connsiteX9" fmla="*/ 7603958 w 7940842"/>
                <a:gd name="connsiteY9" fmla="*/ 753979 h 1098884"/>
                <a:gd name="connsiteX10" fmla="*/ 7708232 w 7940842"/>
                <a:gd name="connsiteY10" fmla="*/ 505326 h 1098884"/>
                <a:gd name="connsiteX11" fmla="*/ 7820527 w 7940842"/>
                <a:gd name="connsiteY11" fmla="*/ 256673 h 1098884"/>
                <a:gd name="connsiteX12" fmla="*/ 7940842 w 7940842"/>
                <a:gd name="connsiteY12" fmla="*/ 0 h 1098884"/>
                <a:gd name="connsiteX13" fmla="*/ 0 w 7940842"/>
                <a:gd name="connsiteY13" fmla="*/ 0 h 1098884"/>
                <a:gd name="connsiteX14" fmla="*/ 16042 w 7940842"/>
                <a:gd name="connsiteY14" fmla="*/ 0 h 109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0842" h="1098884">
                  <a:moveTo>
                    <a:pt x="16042" y="0"/>
                  </a:moveTo>
                  <a:lnTo>
                    <a:pt x="96253" y="144379"/>
                  </a:lnTo>
                  <a:lnTo>
                    <a:pt x="152400" y="272715"/>
                  </a:lnTo>
                  <a:lnTo>
                    <a:pt x="208548" y="433137"/>
                  </a:lnTo>
                  <a:lnTo>
                    <a:pt x="264695" y="577515"/>
                  </a:lnTo>
                  <a:lnTo>
                    <a:pt x="393032" y="866273"/>
                  </a:lnTo>
                  <a:lnTo>
                    <a:pt x="513348" y="1098884"/>
                  </a:lnTo>
                  <a:lnTo>
                    <a:pt x="7371348" y="1098884"/>
                  </a:lnTo>
                  <a:lnTo>
                    <a:pt x="7515727" y="898358"/>
                  </a:lnTo>
                  <a:lnTo>
                    <a:pt x="7603958" y="753979"/>
                  </a:lnTo>
                  <a:lnTo>
                    <a:pt x="7708232" y="505326"/>
                  </a:lnTo>
                  <a:lnTo>
                    <a:pt x="7820527" y="256673"/>
                  </a:lnTo>
                  <a:lnTo>
                    <a:pt x="7940842" y="0"/>
                  </a:lnTo>
                  <a:lnTo>
                    <a:pt x="0" y="0"/>
                  </a:lnTo>
                  <a:lnTo>
                    <a:pt x="16042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/>
            </a:p>
          </p:txBody>
        </p:sp>
        <p:pic>
          <p:nvPicPr>
            <p:cNvPr id="14" name="Picture 2" descr="illedresultat for Lobelia dortmann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4" b="89976" l="6227" r="90000">
                          <a14:foregroundMark x1="22136" y1="59179" x2="22136" y2="59179"/>
                          <a14:foregroundMark x1="24227" y1="60870" x2="24227" y2="60870"/>
                          <a14:foregroundMark x1="25727" y1="62983" x2="25727" y2="62983"/>
                          <a14:foregroundMark x1="25091" y1="61715" x2="25091" y2="61715"/>
                          <a14:foregroundMark x1="10182" y1="42874" x2="10182" y2="42874"/>
                          <a14:foregroundMark x1="15045" y1="39251" x2="15045" y2="39251"/>
                          <a14:foregroundMark x1="17045" y1="40217" x2="17045" y2="40217"/>
                          <a14:foregroundMark x1="18727" y1="42331" x2="18727" y2="42331"/>
                          <a14:foregroundMark x1="54273" y1="69203" x2="54273" y2="69203"/>
                          <a14:foregroundMark x1="80136" y1="53684" x2="80136" y2="53684"/>
                          <a14:backgroundMark x1="47000" y1="46679" x2="47000" y2="46679"/>
                          <a14:backgroundMark x1="48045" y1="48068" x2="48045" y2="48068"/>
                          <a14:backgroundMark x1="45727" y1="49336" x2="45727" y2="49336"/>
                          <a14:backgroundMark x1="46545" y1="50483" x2="46545" y2="50483"/>
                          <a14:backgroundMark x1="40864" y1="41486" x2="40864" y2="41486"/>
                          <a14:backgroundMark x1="41591" y1="40640" x2="41591" y2="40640"/>
                          <a14:backgroundMark x1="35045" y1="37802" x2="35045" y2="37802"/>
                          <a14:backgroundMark x1="36500" y1="36292" x2="36500" y2="36292"/>
                          <a14:backgroundMark x1="37455" y1="35447" x2="37455" y2="35447"/>
                          <a14:backgroundMark x1="37455" y1="34179" x2="37455" y2="34179"/>
                          <a14:backgroundMark x1="40000" y1="31763" x2="40000" y2="31763"/>
                          <a14:backgroundMark x1="26364" y1="43720" x2="26364" y2="43720"/>
                          <a14:backgroundMark x1="26455" y1="45531" x2="26455" y2="45531"/>
                          <a14:backgroundMark x1="60864" y1="54529" x2="60864" y2="54529"/>
                          <a14:backgroundMark x1="59682" y1="57065" x2="59682" y2="57065"/>
                          <a14:backgroundMark x1="54091" y1="64251" x2="54091" y2="64251"/>
                          <a14:backgroundMark x1="52727" y1="64130" x2="52727" y2="64130"/>
                          <a14:backgroundMark x1="53864" y1="62862" x2="53864" y2="62862"/>
                          <a14:backgroundMark x1="56818" y1="55797" x2="56818" y2="55797"/>
                          <a14:backgroundMark x1="55773" y1="63527" x2="55773" y2="63527"/>
                          <a14:backgroundMark x1="53000" y1="66787" x2="53000" y2="66787"/>
                          <a14:backgroundMark x1="46136" y1="54529" x2="46136" y2="54529"/>
                          <a14:backgroundMark x1="26773" y1="57790" x2="26773" y2="57790"/>
                          <a14:backgroundMark x1="27091" y1="59601" x2="27091" y2="59601"/>
                          <a14:backgroundMark x1="26773" y1="60990" x2="26773" y2="60990"/>
                          <a14:backgroundMark x1="21045" y1="53865" x2="21045" y2="53865"/>
                          <a14:backgroundMark x1="22773" y1="55133" x2="22773" y2="55133"/>
                          <a14:backgroundMark x1="24773" y1="56824" x2="24773" y2="56824"/>
                          <a14:backgroundMark x1="25409" y1="58333" x2="25409" y2="58333"/>
                          <a14:backgroundMark x1="38227" y1="78865" x2="38227" y2="78865"/>
                          <a14:backgroundMark x1="40091" y1="79710" x2="40091" y2="79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88861" y="3987765"/>
              <a:ext cx="422351" cy="317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lledresultat for Lobelia dortmann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4" b="89976" l="6227" r="90000">
                          <a14:foregroundMark x1="22136" y1="59179" x2="22136" y2="59179"/>
                          <a14:foregroundMark x1="24227" y1="60870" x2="24227" y2="60870"/>
                          <a14:foregroundMark x1="25727" y1="62983" x2="25727" y2="62983"/>
                          <a14:foregroundMark x1="25091" y1="61715" x2="25091" y2="61715"/>
                          <a14:foregroundMark x1="10182" y1="42874" x2="10182" y2="42874"/>
                          <a14:foregroundMark x1="15045" y1="39251" x2="15045" y2="39251"/>
                          <a14:foregroundMark x1="17045" y1="40217" x2="17045" y2="40217"/>
                          <a14:foregroundMark x1="18727" y1="42331" x2="18727" y2="42331"/>
                          <a14:foregroundMark x1="54273" y1="69203" x2="54273" y2="69203"/>
                          <a14:foregroundMark x1="80136" y1="53684" x2="80136" y2="53684"/>
                          <a14:backgroundMark x1="47000" y1="46679" x2="47000" y2="46679"/>
                          <a14:backgroundMark x1="48045" y1="48068" x2="48045" y2="48068"/>
                          <a14:backgroundMark x1="45727" y1="49336" x2="45727" y2="49336"/>
                          <a14:backgroundMark x1="46545" y1="50483" x2="46545" y2="50483"/>
                          <a14:backgroundMark x1="40864" y1="41486" x2="40864" y2="41486"/>
                          <a14:backgroundMark x1="41591" y1="40640" x2="41591" y2="40640"/>
                          <a14:backgroundMark x1="35045" y1="37802" x2="35045" y2="37802"/>
                          <a14:backgroundMark x1="36500" y1="36292" x2="36500" y2="36292"/>
                          <a14:backgroundMark x1="37455" y1="35447" x2="37455" y2="35447"/>
                          <a14:backgroundMark x1="37455" y1="34179" x2="37455" y2="34179"/>
                          <a14:backgroundMark x1="40000" y1="31763" x2="40000" y2="31763"/>
                          <a14:backgroundMark x1="26364" y1="43720" x2="26364" y2="43720"/>
                          <a14:backgroundMark x1="26455" y1="45531" x2="26455" y2="45531"/>
                          <a14:backgroundMark x1="60864" y1="54529" x2="60864" y2="54529"/>
                          <a14:backgroundMark x1="59682" y1="57065" x2="59682" y2="57065"/>
                          <a14:backgroundMark x1="54091" y1="64251" x2="54091" y2="64251"/>
                          <a14:backgroundMark x1="52727" y1="64130" x2="52727" y2="64130"/>
                          <a14:backgroundMark x1="53864" y1="62862" x2="53864" y2="62862"/>
                          <a14:backgroundMark x1="56818" y1="55797" x2="56818" y2="55797"/>
                          <a14:backgroundMark x1="55773" y1="63527" x2="55773" y2="63527"/>
                          <a14:backgroundMark x1="53000" y1="66787" x2="53000" y2="66787"/>
                          <a14:backgroundMark x1="46136" y1="54529" x2="46136" y2="54529"/>
                          <a14:backgroundMark x1="26773" y1="57790" x2="26773" y2="57790"/>
                          <a14:backgroundMark x1="27091" y1="59601" x2="27091" y2="59601"/>
                          <a14:backgroundMark x1="26773" y1="60990" x2="26773" y2="60990"/>
                          <a14:backgroundMark x1="21045" y1="53865" x2="21045" y2="53865"/>
                          <a14:backgroundMark x1="22773" y1="55133" x2="22773" y2="55133"/>
                          <a14:backgroundMark x1="24773" y1="56824" x2="24773" y2="56824"/>
                          <a14:backgroundMark x1="25409" y1="58333" x2="25409" y2="58333"/>
                          <a14:backgroundMark x1="38227" y1="78865" x2="38227" y2="78865"/>
                          <a14:backgroundMark x1="40091" y1="79710" x2="40091" y2="79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79660" y="3879719"/>
              <a:ext cx="422351" cy="317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illedresultat for Lobelia dortmann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64" b="89976" l="6227" r="90000">
                          <a14:foregroundMark x1="22136" y1="59179" x2="22136" y2="59179"/>
                          <a14:foregroundMark x1="24227" y1="60870" x2="24227" y2="60870"/>
                          <a14:foregroundMark x1="25727" y1="62983" x2="25727" y2="62983"/>
                          <a14:foregroundMark x1="25091" y1="61715" x2="25091" y2="61715"/>
                          <a14:foregroundMark x1="10182" y1="42874" x2="10182" y2="42874"/>
                          <a14:foregroundMark x1="15045" y1="39251" x2="15045" y2="39251"/>
                          <a14:foregroundMark x1="17045" y1="40217" x2="17045" y2="40217"/>
                          <a14:foregroundMark x1="18727" y1="42331" x2="18727" y2="42331"/>
                          <a14:foregroundMark x1="54273" y1="69203" x2="54273" y2="69203"/>
                          <a14:foregroundMark x1="80136" y1="53684" x2="80136" y2="53684"/>
                          <a14:backgroundMark x1="47000" y1="46679" x2="47000" y2="46679"/>
                          <a14:backgroundMark x1="48045" y1="48068" x2="48045" y2="48068"/>
                          <a14:backgroundMark x1="45727" y1="49336" x2="45727" y2="49336"/>
                          <a14:backgroundMark x1="46545" y1="50483" x2="46545" y2="50483"/>
                          <a14:backgroundMark x1="40864" y1="41486" x2="40864" y2="41486"/>
                          <a14:backgroundMark x1="41591" y1="40640" x2="41591" y2="40640"/>
                          <a14:backgroundMark x1="35045" y1="37802" x2="35045" y2="37802"/>
                          <a14:backgroundMark x1="36500" y1="36292" x2="36500" y2="36292"/>
                          <a14:backgroundMark x1="37455" y1="35447" x2="37455" y2="35447"/>
                          <a14:backgroundMark x1="37455" y1="34179" x2="37455" y2="34179"/>
                          <a14:backgroundMark x1="40000" y1="31763" x2="40000" y2="31763"/>
                          <a14:backgroundMark x1="26364" y1="43720" x2="26364" y2="43720"/>
                          <a14:backgroundMark x1="26455" y1="45531" x2="26455" y2="45531"/>
                          <a14:backgroundMark x1="60864" y1="54529" x2="60864" y2="54529"/>
                          <a14:backgroundMark x1="59682" y1="57065" x2="59682" y2="57065"/>
                          <a14:backgroundMark x1="54091" y1="64251" x2="54091" y2="64251"/>
                          <a14:backgroundMark x1="52727" y1="64130" x2="52727" y2="64130"/>
                          <a14:backgroundMark x1="53864" y1="62862" x2="53864" y2="62862"/>
                          <a14:backgroundMark x1="56818" y1="55797" x2="56818" y2="55797"/>
                          <a14:backgroundMark x1="55773" y1="63527" x2="55773" y2="63527"/>
                          <a14:backgroundMark x1="53000" y1="66787" x2="53000" y2="66787"/>
                          <a14:backgroundMark x1="46136" y1="54529" x2="46136" y2="54529"/>
                          <a14:backgroundMark x1="26773" y1="57790" x2="26773" y2="57790"/>
                          <a14:backgroundMark x1="27091" y1="59601" x2="27091" y2="59601"/>
                          <a14:backgroundMark x1="26773" y1="60990" x2="26773" y2="60990"/>
                          <a14:backgroundMark x1="21045" y1="53865" x2="21045" y2="53865"/>
                          <a14:backgroundMark x1="22773" y1="55133" x2="22773" y2="55133"/>
                          <a14:backgroundMark x1="24773" y1="56824" x2="24773" y2="56824"/>
                          <a14:backgroundMark x1="25409" y1="58333" x2="25409" y2="58333"/>
                          <a14:backgroundMark x1="38227" y1="78865" x2="38227" y2="78865"/>
                          <a14:backgroundMark x1="40091" y1="79710" x2="40091" y2="79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915" y="3960934"/>
              <a:ext cx="422351" cy="317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kstfelt 16"/>
            <p:cNvSpPr txBox="1"/>
            <p:nvPr/>
          </p:nvSpPr>
          <p:spPr>
            <a:xfrm>
              <a:off x="3268308" y="3701596"/>
              <a:ext cx="709407" cy="126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/>
                <a:t>Vandtemperatur 0° C</a:t>
              </a:r>
            </a:p>
          </p:txBody>
        </p:sp>
        <p:sp>
          <p:nvSpPr>
            <p:cNvPr id="18" name="Tekstfelt 17"/>
            <p:cNvSpPr txBox="1"/>
            <p:nvPr/>
          </p:nvSpPr>
          <p:spPr>
            <a:xfrm>
              <a:off x="4219689" y="4099323"/>
              <a:ext cx="709407" cy="126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/>
                <a:t>Vandtemperatur 4° </a:t>
              </a:r>
              <a:r>
                <a:rPr lang="da-DK" sz="1400" dirty="0"/>
                <a:t>C</a:t>
              </a:r>
            </a:p>
          </p:txBody>
        </p:sp>
        <p:pic>
          <p:nvPicPr>
            <p:cNvPr id="19" name="Picture 16" descr="illedresultat for Rutilus rutilu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348" b="95330" l="1656" r="963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36978" y="4194679"/>
              <a:ext cx="327465" cy="168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illedresultat for Lobelia dortmann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4" b="89976" l="6227" r="90000">
                          <a14:foregroundMark x1="22136" y1="59179" x2="22136" y2="59179"/>
                          <a14:foregroundMark x1="24227" y1="60870" x2="24227" y2="60870"/>
                          <a14:foregroundMark x1="25727" y1="62983" x2="25727" y2="62983"/>
                          <a14:foregroundMark x1="25091" y1="61715" x2="25091" y2="61715"/>
                          <a14:foregroundMark x1="10182" y1="42874" x2="10182" y2="42874"/>
                          <a14:foregroundMark x1="15045" y1="39251" x2="15045" y2="39251"/>
                          <a14:foregroundMark x1="17045" y1="40217" x2="17045" y2="40217"/>
                          <a14:foregroundMark x1="18727" y1="42331" x2="18727" y2="42331"/>
                          <a14:foregroundMark x1="54273" y1="69203" x2="54273" y2="69203"/>
                          <a14:foregroundMark x1="80136" y1="53684" x2="80136" y2="53684"/>
                          <a14:backgroundMark x1="47000" y1="46679" x2="47000" y2="46679"/>
                          <a14:backgroundMark x1="48045" y1="48068" x2="48045" y2="48068"/>
                          <a14:backgroundMark x1="45727" y1="49336" x2="45727" y2="49336"/>
                          <a14:backgroundMark x1="46545" y1="50483" x2="46545" y2="50483"/>
                          <a14:backgroundMark x1="40864" y1="41486" x2="40864" y2="41486"/>
                          <a14:backgroundMark x1="41591" y1="40640" x2="41591" y2="40640"/>
                          <a14:backgroundMark x1="35045" y1="37802" x2="35045" y2="37802"/>
                          <a14:backgroundMark x1="36500" y1="36292" x2="36500" y2="36292"/>
                          <a14:backgroundMark x1="37455" y1="35447" x2="37455" y2="35447"/>
                          <a14:backgroundMark x1="37455" y1="34179" x2="37455" y2="34179"/>
                          <a14:backgroundMark x1="40000" y1="31763" x2="40000" y2="31763"/>
                          <a14:backgroundMark x1="26364" y1="43720" x2="26364" y2="43720"/>
                          <a14:backgroundMark x1="26455" y1="45531" x2="26455" y2="45531"/>
                          <a14:backgroundMark x1="60864" y1="54529" x2="60864" y2="54529"/>
                          <a14:backgroundMark x1="59682" y1="57065" x2="59682" y2="57065"/>
                          <a14:backgroundMark x1="54091" y1="64251" x2="54091" y2="64251"/>
                          <a14:backgroundMark x1="52727" y1="64130" x2="52727" y2="64130"/>
                          <a14:backgroundMark x1="53864" y1="62862" x2="53864" y2="62862"/>
                          <a14:backgroundMark x1="56818" y1="55797" x2="56818" y2="55797"/>
                          <a14:backgroundMark x1="55773" y1="63527" x2="55773" y2="63527"/>
                          <a14:backgroundMark x1="53000" y1="66787" x2="53000" y2="66787"/>
                          <a14:backgroundMark x1="46136" y1="54529" x2="46136" y2="54529"/>
                          <a14:backgroundMark x1="26773" y1="57790" x2="26773" y2="57790"/>
                          <a14:backgroundMark x1="27091" y1="59601" x2="27091" y2="59601"/>
                          <a14:backgroundMark x1="26773" y1="60990" x2="26773" y2="60990"/>
                          <a14:backgroundMark x1="21045" y1="53865" x2="21045" y2="53865"/>
                          <a14:backgroundMark x1="22773" y1="55133" x2="22773" y2="55133"/>
                          <a14:backgroundMark x1="24773" y1="56824" x2="24773" y2="56824"/>
                          <a14:backgroundMark x1="25409" y1="58333" x2="25409" y2="58333"/>
                          <a14:backgroundMark x1="38227" y1="78865" x2="38227" y2="78865"/>
                          <a14:backgroundMark x1="40091" y1="79710" x2="40091" y2="79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2916" y="4131841"/>
              <a:ext cx="422351" cy="317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¸rred, fisk, salmo, apache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97" b="89897" l="0" r="100000">
                          <a14:backgroundMark x1="16414" y1="65361" x2="16414" y2="65361"/>
                          <a14:backgroundMark x1="17241" y1="67216" x2="17241" y2="67216"/>
                          <a14:backgroundMark x1="13655" y1="78144" x2="13655" y2="78144"/>
                          <a14:backgroundMark x1="10483" y1="81649" x2="10483" y2="81649"/>
                          <a14:backgroundMark x1="8276" y1="80206" x2="8276" y2="80206"/>
                          <a14:backgroundMark x1="4276" y1="78144" x2="4276" y2="78144"/>
                          <a14:backgroundMark x1="7448" y1="75876" x2="7448" y2="75876"/>
                          <a14:backgroundMark x1="7586" y1="73608" x2="7586" y2="73608"/>
                          <a14:backgroundMark x1="9931" y1="69691" x2="9931" y2="69691"/>
                          <a14:backgroundMark x1="23724" y1="79588" x2="23724" y2="79588"/>
                          <a14:backgroundMark x1="25517" y1="77938" x2="25517" y2="77938"/>
                          <a14:backgroundMark x1="29793" y1="74433" x2="29793" y2="74433"/>
                          <a14:backgroundMark x1="32000" y1="72577" x2="32000" y2="72577"/>
                          <a14:backgroundMark x1="21931" y1="71546" x2="21931" y2="71546"/>
                          <a14:backgroundMark x1="22897" y1="70722" x2="22897" y2="70722"/>
                          <a14:backgroundMark x1="19310" y1="71340" x2="19310" y2="71340"/>
                          <a14:backgroundMark x1="15862" y1="72784" x2="15862" y2="72784"/>
                          <a14:backgroundMark x1="13379" y1="72784" x2="13379" y2="72784"/>
                          <a14:backgroundMark x1="12966" y1="69897" x2="12966" y2="69897"/>
                          <a14:backgroundMark x1="40414" y1="68866" x2="40414" y2="68866"/>
                          <a14:backgroundMark x1="36828" y1="67216" x2="36828" y2="67216"/>
                          <a14:backgroundMark x1="88552" y1="68247" x2="88552" y2="68247"/>
                          <a14:backgroundMark x1="90345" y1="65567" x2="90345" y2="65567"/>
                          <a14:backgroundMark x1="98759" y1="60412" x2="98759" y2="60412"/>
                          <a14:backgroundMark x1="96138" y1="63505" x2="96138" y2="63505"/>
                          <a14:backgroundMark x1="94759" y1="63505" x2="94759" y2="63505"/>
                          <a14:backgroundMark x1="71586" y1="75052" x2="71586" y2="75052"/>
                          <a14:backgroundMark x1="71724" y1="67835" x2="71724" y2="67835"/>
                          <a14:backgroundMark x1="61103" y1="66804" x2="61103" y2="66804"/>
                          <a14:backgroundMark x1="59034" y1="67010" x2="59034" y2="67010"/>
                          <a14:backgroundMark x1="45655" y1="73608" x2="45655" y2="73608"/>
                          <a14:backgroundMark x1="42345" y1="74227" x2="42345" y2="742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073" y="4077823"/>
              <a:ext cx="446252" cy="297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illedresultat for Lobelia dortmann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4" b="89976" l="6227" r="90000">
                          <a14:foregroundMark x1="22136" y1="59179" x2="22136" y2="59179"/>
                          <a14:foregroundMark x1="24227" y1="60870" x2="24227" y2="60870"/>
                          <a14:foregroundMark x1="25727" y1="62983" x2="25727" y2="62983"/>
                          <a14:foregroundMark x1="25091" y1="61715" x2="25091" y2="61715"/>
                          <a14:foregroundMark x1="10182" y1="42874" x2="10182" y2="42874"/>
                          <a14:foregroundMark x1="15045" y1="39251" x2="15045" y2="39251"/>
                          <a14:foregroundMark x1="17045" y1="40217" x2="17045" y2="40217"/>
                          <a14:foregroundMark x1="18727" y1="42331" x2="18727" y2="42331"/>
                          <a14:foregroundMark x1="54273" y1="69203" x2="54273" y2="69203"/>
                          <a14:foregroundMark x1="80136" y1="53684" x2="80136" y2="53684"/>
                          <a14:backgroundMark x1="47000" y1="46679" x2="47000" y2="46679"/>
                          <a14:backgroundMark x1="48045" y1="48068" x2="48045" y2="48068"/>
                          <a14:backgroundMark x1="45727" y1="49336" x2="45727" y2="49336"/>
                          <a14:backgroundMark x1="46545" y1="50483" x2="46545" y2="50483"/>
                          <a14:backgroundMark x1="40864" y1="41486" x2="40864" y2="41486"/>
                          <a14:backgroundMark x1="41591" y1="40640" x2="41591" y2="40640"/>
                          <a14:backgroundMark x1="35045" y1="37802" x2="35045" y2="37802"/>
                          <a14:backgroundMark x1="36500" y1="36292" x2="36500" y2="36292"/>
                          <a14:backgroundMark x1="37455" y1="35447" x2="37455" y2="35447"/>
                          <a14:backgroundMark x1="37455" y1="34179" x2="37455" y2="34179"/>
                          <a14:backgroundMark x1="40000" y1="31763" x2="40000" y2="31763"/>
                          <a14:backgroundMark x1="26364" y1="43720" x2="26364" y2="43720"/>
                          <a14:backgroundMark x1="26455" y1="45531" x2="26455" y2="45531"/>
                          <a14:backgroundMark x1="60864" y1="54529" x2="60864" y2="54529"/>
                          <a14:backgroundMark x1="59682" y1="57065" x2="59682" y2="57065"/>
                          <a14:backgroundMark x1="54091" y1="64251" x2="54091" y2="64251"/>
                          <a14:backgroundMark x1="52727" y1="64130" x2="52727" y2="64130"/>
                          <a14:backgroundMark x1="53864" y1="62862" x2="53864" y2="62862"/>
                          <a14:backgroundMark x1="56818" y1="55797" x2="56818" y2="55797"/>
                          <a14:backgroundMark x1="55773" y1="63527" x2="55773" y2="63527"/>
                          <a14:backgroundMark x1="53000" y1="66787" x2="53000" y2="66787"/>
                          <a14:backgroundMark x1="46136" y1="54529" x2="46136" y2="54529"/>
                          <a14:backgroundMark x1="26773" y1="57790" x2="26773" y2="57790"/>
                          <a14:backgroundMark x1="27091" y1="59601" x2="27091" y2="59601"/>
                          <a14:backgroundMark x1="26773" y1="60990" x2="26773" y2="60990"/>
                          <a14:backgroundMark x1="21045" y1="53865" x2="21045" y2="53865"/>
                          <a14:backgroundMark x1="22773" y1="55133" x2="22773" y2="55133"/>
                          <a14:backgroundMark x1="24773" y1="56824" x2="24773" y2="56824"/>
                          <a14:backgroundMark x1="25409" y1="58333" x2="25409" y2="58333"/>
                          <a14:backgroundMark x1="38227" y1="78865" x2="38227" y2="78865"/>
                          <a14:backgroundMark x1="40091" y1="79710" x2="40091" y2="79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187" y="4141927"/>
              <a:ext cx="422351" cy="317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illedresultat for Ancylus fluviatilis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000" b="90000" l="10000" r="90000">
                          <a14:backgroundMark x1="45833" y1="79250" x2="45833" y2="79250"/>
                          <a14:backgroundMark x1="58667" y1="78500" x2="58667" y2="7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70810" y="4044708"/>
              <a:ext cx="381752" cy="25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illedresultat for Nepa cinerea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923" b="95819" l="1500" r="96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82481">
              <a:off x="4758290" y="4340477"/>
              <a:ext cx="278318" cy="198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kstfelt 24"/>
            <p:cNvSpPr txBox="1"/>
            <p:nvPr/>
          </p:nvSpPr>
          <p:spPr>
            <a:xfrm>
              <a:off x="3196199" y="3371226"/>
              <a:ext cx="696576" cy="126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/>
                <a:t>Lufttemperatur -5° C</a:t>
              </a:r>
            </a:p>
          </p:txBody>
        </p:sp>
        <p:pic>
          <p:nvPicPr>
            <p:cNvPr id="26" name="Picture 15" descr="illedresultat for Pelophylax esculentus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976" b="96033" l="10000" r="90000">
                          <a14:foregroundMark x1="36429" y1="89356" x2="36429" y2="89356"/>
                          <a14:foregroundMark x1="39000" y1="91005" x2="39000" y2="91005"/>
                          <a14:foregroundMark x1="40571" y1="92223" x2="40571" y2="92223"/>
                          <a14:foregroundMark x1="34400" y1="88531" x2="34400" y2="88531"/>
                          <a14:foregroundMark x1="36629" y1="85271" x2="36629" y2="85271"/>
                          <a14:foregroundMark x1="46857" y1="32443" x2="46857" y2="32443"/>
                          <a14:foregroundMark x1="51686" y1="31972" x2="51686" y2="31972"/>
                          <a14:foregroundMark x1="29000" y1="31658" x2="29000" y2="31658"/>
                          <a14:foregroundMark x1="60571" y1="77730" x2="60571" y2="77730"/>
                          <a14:foregroundMark x1="59686" y1="76944" x2="59686" y2="76944"/>
                          <a14:foregroundMark x1="58771" y1="76944" x2="58771" y2="76944"/>
                          <a14:foregroundMark x1="27086" y1="33071" x2="27086" y2="33071"/>
                          <a14:foregroundMark x1="24514" y1="33229" x2="24514" y2="33229"/>
                          <a14:foregroundMark x1="31914" y1="30440" x2="31914" y2="30440"/>
                          <a14:backgroundMark x1="52143" y1="75844" x2="52143" y2="75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551" y="4246271"/>
              <a:ext cx="414663" cy="301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917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240365" y="214180"/>
            <a:ext cx="8557947" cy="65323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200" dirty="0"/>
              <a:t>Emner behandler følgende områder indenfor Fællesmål.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graphicFrame>
        <p:nvGraphicFramePr>
          <p:cNvPr id="5" name="Pladsholder til ind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405649"/>
              </p:ext>
            </p:extLst>
          </p:nvPr>
        </p:nvGraphicFramePr>
        <p:xfrm>
          <a:off x="336211" y="518945"/>
          <a:ext cx="8350589" cy="606648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77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8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51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79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36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5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54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32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32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194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87622"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Kompetenceområde</a:t>
                      </a:r>
                      <a:endParaRPr lang="da-DK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Kompetencemål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Faser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Færdigheds- og </a:t>
                      </a:r>
                      <a:r>
                        <a:rPr lang="da-DK" sz="800" u="none" strike="noStrike" dirty="0" err="1">
                          <a:effectLst/>
                        </a:rPr>
                        <a:t>vidensmål</a:t>
                      </a:r>
                      <a:endParaRPr lang="da-DK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5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Undersøgelse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designe, gennemføre og evaluere undersøgelser i biologi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800" u="none" strike="noStrike">
                          <a:effectLst/>
                        </a:rPr>
                        <a:t> 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Undersøgelser i naturfag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Evolution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Økosytemer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Krop og sundhed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042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1.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formulere og undersøge en afgrænset problemstilling med naturfagligt indhold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800" u="none" strike="noStrike" dirty="0">
                          <a:effectLst/>
                        </a:rPr>
                        <a:t>Eleven har viden om undersøgelsesmetoders anvendelsesmuligheder og begrænsninger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undersøge organismers systematiske tilhørsforhold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har viden om biologisk systematik og klassifikation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undersøge organismers livsbetingelser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organismers livsfunktioner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undersøge fødens sammensætning og energiindhold, herunder med digitale databaser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har viden om kroppens næringsbehov og energiomsætning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946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2.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indsamle og vurdere data fra egne og andres undersøgelser i naturfag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indsamling og validering af data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undersøge og forklare organismers tilpasning til levesteder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organismers morfologiske, anatomiske og fysiologiske tilpasninger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undersøge organismers livsbetingelser i forskellige biotoper, herunder med kontinuerlig digital dataopsamling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miljøfaktorer i forskellige biotoper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>
                          <a:effectLst/>
                        </a:rPr>
                        <a:t>Eleven kan undersøge bevægeapparat, organer og organsystemer ud fra biologisk materiale</a:t>
                      </a:r>
                      <a:endParaRPr lang="da-DK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har viden om menneskets bevægeapparat, organsystemer og regulering af kroppens indre miljø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Modellering</a:t>
                      </a:r>
                      <a:endParaRPr lang="da-DK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Eleven kan anvende og vurdere modeller i biologi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800" u="none" strike="noStrike">
                          <a:effectLst/>
                        </a:rPr>
                        <a:t> </a:t>
                      </a:r>
                      <a:endParaRPr lang="da-DK" sz="8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Modellering i naturfag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Evolution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Økosystemer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Krop og sundhed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344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1.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anvende modeller til forklaring af fænomener og problemstillinger i naturfag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modellering i naturfag 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med modeller forklare arters udvikling over tid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har viden om grundlæggende evolutionære mekanismer 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med modeller forklare stoffers kredsløb i økosystemer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stoffer i biologiske kredsløb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med modeller forklare funktionen af og sammenhængen mellem skelet, muskler, sanser og nervesystem 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>
                          <a:effectLst/>
                        </a:rPr>
                        <a:t>Eleven har viden om sammenhænge mellem stimuli og respons </a:t>
                      </a:r>
                      <a:endParaRPr lang="da-DK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75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Perspektivering</a:t>
                      </a:r>
                      <a:endParaRPr lang="da-DK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Eleven kan perspektivere biologi til omverdenen og relatere indholdet i faget til udvikling af naturvidenskabelig erkendelse </a:t>
                      </a:r>
                      <a:br>
                        <a:rPr lang="da-DK" sz="800" u="none" strike="noStrike">
                          <a:effectLst/>
                        </a:rPr>
                      </a:b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1.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Perspektivering i naturfag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Evolution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Økosystemer 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>
                          <a:effectLst/>
                        </a:rPr>
                        <a:t>Krop og sundhed</a:t>
                      </a:r>
                      <a:endParaRPr lang="da-DK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946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beskrive naturfaglige problemstillinger i den nære  omverden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aktuelle problemstillinger med naturfagligt indhold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diskutere konsekvenser af miljøpåvirkninger og genmanipulation i forhold til evolutionær udvikling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har viden om miljøpåvirkninger og genmanipulations mulige indflydelse på evolution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sammenligne karakteristiske danske og udenlandske økosystemer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klimaets betydning for økosystemer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forklare sammenhænge mellem sundhed, livsstil og levevilkår hos sig selv og mennesker i andre verdensdele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>
                          <a:effectLst/>
                        </a:rPr>
                        <a:t>Eleven har viden om sammenhænge mellem sundhed, livsstil og levevilkår</a:t>
                      </a:r>
                      <a:endParaRPr lang="da-DK" sz="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946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2.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forklare sammenhænge mellem naturfag og samfundsmæssige problemstillinger og udviklingsmuligheder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interessemodsætninger knyttet til bæredygtig udvikling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forklare årsager og virkninger af naturlige og menneskeskabte ændringer i økosystemer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har viden om biologiske, geografiske og fysisk-kemiske forholds påvirkning af økosystemer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forklare miljø- og sundhedsproblemstillinger lokalt og globalt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har viden om biologiske baggrunde for sundheds-problemstillinger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397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Kommunikation</a:t>
                      </a:r>
                      <a:endParaRPr lang="da-DK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Eleven kan kommunikere om naturfaglige forhold med biologi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800" u="none" strike="noStrike">
                          <a:effectLst/>
                        </a:rPr>
                        <a:t> 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Formidling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Argumentation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Ordkendskab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Faglig læsning og skrivning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55466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>
                          <a:effectLst/>
                        </a:rPr>
                        <a:t>1.</a:t>
                      </a:r>
                      <a:endParaRPr lang="da-DK" sz="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kan kommunikere om naturfag ved brug af egnede medier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a-DK" sz="600" u="none" strike="noStrike" dirty="0">
                          <a:effectLst/>
                        </a:rPr>
                        <a:t>Eleven har viden om metoder til at formidle naturfaglige forhold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formulere en påstand og argumentere for den på et naturfagligt grundlag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påstande og begrundelser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mundtligt og skriftligt udtrykke sig præcist og nuanceret ved brug af </a:t>
                      </a:r>
                      <a:r>
                        <a:rPr lang="da-DK" sz="800" u="none" strike="noStrike" dirty="0" err="1">
                          <a:effectLst/>
                        </a:rPr>
                        <a:t>fagord</a:t>
                      </a:r>
                      <a:r>
                        <a:rPr lang="da-DK" sz="800" u="none" strike="noStrike" dirty="0">
                          <a:effectLst/>
                        </a:rPr>
                        <a:t> og begreber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har viden om ord og begreber i naturfag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kan målrettet læse og skrive tekster i naturfag</a:t>
                      </a:r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800" u="none" strike="noStrike" dirty="0">
                          <a:effectLst/>
                        </a:rPr>
                        <a:t>Eleven </a:t>
                      </a:r>
                      <a:r>
                        <a:rPr lang="da-DK" sz="600" u="none" strike="noStrike" dirty="0">
                          <a:effectLst/>
                        </a:rPr>
                        <a:t>har viden om naturfaglige teksters formål og struktur og deres objektivitetskrav </a:t>
                      </a:r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938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da-DK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da-D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044" marR="3044" marT="304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168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 err="1"/>
              <a:t>Førevaluering</a:t>
            </a:r>
            <a:endParaRPr lang="da-DK" sz="2400" dirty="0"/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136950" y="925552"/>
            <a:ext cx="4320000" cy="55697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a-DK" sz="1400" dirty="0"/>
              <a:t>Tegn og beskriv eksempler på organiske næringsstoffer, og hvordan de kommer ned i søer og vandhuller.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4682931" y="925552"/>
            <a:ext cx="4320000" cy="558017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400" dirty="0"/>
              <a:t>Tegn og beskriv eksempler på uorganiske næringsstoffer, og hvordan de kommer ned i søer og vandhuller.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501941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stillestående vand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136950" y="925552"/>
            <a:ext cx="8865981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a-DK" sz="1400" dirty="0"/>
              <a:t>Kom med faglige og nuancerede overvejelser og argumenter for årsager og problematikker vedrørende gødning af marker liggende i nærheden af søer og vandhuller.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233845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stillestående vand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 noChangeAspect="1"/>
          </p:cNvSpPr>
          <p:nvPr/>
        </p:nvSpPr>
        <p:spPr>
          <a:xfrm>
            <a:off x="177643" y="925552"/>
            <a:ext cx="8825288" cy="55756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400"/>
              <a:t>Tegn og beskriv forhold, levevilkår og kredsløb i den næringsfattige (oligotrofe) sø.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  <p:grpSp>
        <p:nvGrpSpPr>
          <p:cNvPr id="8" name="Grupper 7"/>
          <p:cNvGrpSpPr>
            <a:grpSpLocks noChangeAspect="1"/>
          </p:cNvGrpSpPr>
          <p:nvPr/>
        </p:nvGrpSpPr>
        <p:grpSpPr>
          <a:xfrm>
            <a:off x="349638" y="2447518"/>
            <a:ext cx="8496418" cy="3141752"/>
            <a:chOff x="817905" y="5312632"/>
            <a:chExt cx="4852294" cy="1359276"/>
          </a:xfrm>
        </p:grpSpPr>
        <p:sp>
          <p:nvSpPr>
            <p:cNvPr id="9" name="Rektangel 8"/>
            <p:cNvSpPr/>
            <p:nvPr/>
          </p:nvSpPr>
          <p:spPr>
            <a:xfrm>
              <a:off x="817905" y="5312632"/>
              <a:ext cx="4839285" cy="362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Kombinationstegning 9"/>
            <p:cNvSpPr/>
            <p:nvPr/>
          </p:nvSpPr>
          <p:spPr>
            <a:xfrm>
              <a:off x="1295783" y="5670204"/>
              <a:ext cx="3891944" cy="730601"/>
            </a:xfrm>
            <a:custGeom>
              <a:avLst/>
              <a:gdLst>
                <a:gd name="connsiteX0" fmla="*/ 0 w 3891944"/>
                <a:gd name="connsiteY0" fmla="*/ 0 h 730601"/>
                <a:gd name="connsiteX1" fmla="*/ 3891944 w 3891944"/>
                <a:gd name="connsiteY1" fmla="*/ 0 h 730601"/>
                <a:gd name="connsiteX2" fmla="*/ 3855184 w 3891944"/>
                <a:gd name="connsiteY2" fmla="*/ 50545 h 730601"/>
                <a:gd name="connsiteX3" fmla="*/ 3827614 w 3891944"/>
                <a:gd name="connsiteY3" fmla="*/ 87305 h 730601"/>
                <a:gd name="connsiteX4" fmla="*/ 3800044 w 3891944"/>
                <a:gd name="connsiteY4" fmla="*/ 133254 h 730601"/>
                <a:gd name="connsiteX5" fmla="*/ 3767879 w 3891944"/>
                <a:gd name="connsiteY5" fmla="*/ 183799 h 730601"/>
                <a:gd name="connsiteX6" fmla="*/ 3731120 w 3891944"/>
                <a:gd name="connsiteY6" fmla="*/ 271104 h 730601"/>
                <a:gd name="connsiteX7" fmla="*/ 3675980 w 3891944"/>
                <a:gd name="connsiteY7" fmla="*/ 353813 h 730601"/>
                <a:gd name="connsiteX8" fmla="*/ 3611650 w 3891944"/>
                <a:gd name="connsiteY8" fmla="*/ 413548 h 730601"/>
                <a:gd name="connsiteX9" fmla="*/ 3533536 w 3891944"/>
                <a:gd name="connsiteY9" fmla="*/ 468687 h 730601"/>
                <a:gd name="connsiteX10" fmla="*/ 3427851 w 3891944"/>
                <a:gd name="connsiteY10" fmla="*/ 519232 h 730601"/>
                <a:gd name="connsiteX11" fmla="*/ 3299192 w 3891944"/>
                <a:gd name="connsiteY11" fmla="*/ 569777 h 730601"/>
                <a:gd name="connsiteX12" fmla="*/ 3147558 w 3891944"/>
                <a:gd name="connsiteY12" fmla="*/ 611132 h 730601"/>
                <a:gd name="connsiteX13" fmla="*/ 3041873 w 3891944"/>
                <a:gd name="connsiteY13" fmla="*/ 638702 h 730601"/>
                <a:gd name="connsiteX14" fmla="*/ 2936189 w 3891944"/>
                <a:gd name="connsiteY14" fmla="*/ 661676 h 730601"/>
                <a:gd name="connsiteX15" fmla="*/ 2839694 w 3891944"/>
                <a:gd name="connsiteY15" fmla="*/ 680056 h 730601"/>
                <a:gd name="connsiteX16" fmla="*/ 2720225 w 3891944"/>
                <a:gd name="connsiteY16" fmla="*/ 703031 h 730601"/>
                <a:gd name="connsiteX17" fmla="*/ 2582376 w 3891944"/>
                <a:gd name="connsiteY17" fmla="*/ 716816 h 730601"/>
                <a:gd name="connsiteX18" fmla="*/ 2292892 w 3891944"/>
                <a:gd name="connsiteY18" fmla="*/ 726006 h 730601"/>
                <a:gd name="connsiteX19" fmla="*/ 1773660 w 3891944"/>
                <a:gd name="connsiteY19" fmla="*/ 730601 h 730601"/>
                <a:gd name="connsiteX20" fmla="*/ 1410657 w 3891944"/>
                <a:gd name="connsiteY20" fmla="*/ 721411 h 730601"/>
                <a:gd name="connsiteX21" fmla="*/ 1098199 w 3891944"/>
                <a:gd name="connsiteY21" fmla="*/ 689246 h 730601"/>
                <a:gd name="connsiteX22" fmla="*/ 868450 w 3891944"/>
                <a:gd name="connsiteY22" fmla="*/ 643297 h 730601"/>
                <a:gd name="connsiteX23" fmla="*/ 675461 w 3891944"/>
                <a:gd name="connsiteY23" fmla="*/ 597347 h 730601"/>
                <a:gd name="connsiteX24" fmla="*/ 496257 w 3891944"/>
                <a:gd name="connsiteY24" fmla="*/ 528422 h 730601"/>
                <a:gd name="connsiteX25" fmla="*/ 353813 w 3891944"/>
                <a:gd name="connsiteY25" fmla="*/ 468687 h 730601"/>
                <a:gd name="connsiteX26" fmla="*/ 280293 w 3891944"/>
                <a:gd name="connsiteY26" fmla="*/ 427333 h 730601"/>
                <a:gd name="connsiteX27" fmla="*/ 215964 w 3891944"/>
                <a:gd name="connsiteY27" fmla="*/ 353813 h 730601"/>
                <a:gd name="connsiteX28" fmla="*/ 174609 w 3891944"/>
                <a:gd name="connsiteY28" fmla="*/ 303268 h 730601"/>
                <a:gd name="connsiteX29" fmla="*/ 142444 w 3891944"/>
                <a:gd name="connsiteY29" fmla="*/ 243534 h 730601"/>
                <a:gd name="connsiteX30" fmla="*/ 110279 w 3891944"/>
                <a:gd name="connsiteY30" fmla="*/ 174609 h 730601"/>
                <a:gd name="connsiteX31" fmla="*/ 68925 w 3891944"/>
                <a:gd name="connsiteY31" fmla="*/ 101089 h 730601"/>
                <a:gd name="connsiteX32" fmla="*/ 55140 w 3891944"/>
                <a:gd name="connsiteY32" fmla="*/ 64330 h 730601"/>
                <a:gd name="connsiteX33" fmla="*/ 0 w 3891944"/>
                <a:gd name="connsiteY33" fmla="*/ 0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91944" h="730601">
                  <a:moveTo>
                    <a:pt x="0" y="0"/>
                  </a:moveTo>
                  <a:lnTo>
                    <a:pt x="3891944" y="0"/>
                  </a:lnTo>
                  <a:lnTo>
                    <a:pt x="3855184" y="50545"/>
                  </a:lnTo>
                  <a:lnTo>
                    <a:pt x="3827614" y="87305"/>
                  </a:lnTo>
                  <a:lnTo>
                    <a:pt x="3800044" y="133254"/>
                  </a:lnTo>
                  <a:lnTo>
                    <a:pt x="3767879" y="183799"/>
                  </a:lnTo>
                  <a:lnTo>
                    <a:pt x="3731120" y="271104"/>
                  </a:lnTo>
                  <a:lnTo>
                    <a:pt x="3675980" y="353813"/>
                  </a:lnTo>
                  <a:lnTo>
                    <a:pt x="3611650" y="413548"/>
                  </a:lnTo>
                  <a:lnTo>
                    <a:pt x="3533536" y="468687"/>
                  </a:lnTo>
                  <a:lnTo>
                    <a:pt x="3427851" y="519232"/>
                  </a:lnTo>
                  <a:lnTo>
                    <a:pt x="3299192" y="569777"/>
                  </a:lnTo>
                  <a:lnTo>
                    <a:pt x="3147558" y="611132"/>
                  </a:lnTo>
                  <a:lnTo>
                    <a:pt x="3041873" y="638702"/>
                  </a:lnTo>
                  <a:lnTo>
                    <a:pt x="2936189" y="661676"/>
                  </a:lnTo>
                  <a:lnTo>
                    <a:pt x="2839694" y="680056"/>
                  </a:lnTo>
                  <a:lnTo>
                    <a:pt x="2720225" y="703031"/>
                  </a:lnTo>
                  <a:lnTo>
                    <a:pt x="2582376" y="716816"/>
                  </a:lnTo>
                  <a:lnTo>
                    <a:pt x="2292892" y="726006"/>
                  </a:lnTo>
                  <a:lnTo>
                    <a:pt x="1773660" y="730601"/>
                  </a:lnTo>
                  <a:lnTo>
                    <a:pt x="1410657" y="721411"/>
                  </a:lnTo>
                  <a:lnTo>
                    <a:pt x="1098199" y="689246"/>
                  </a:lnTo>
                  <a:lnTo>
                    <a:pt x="868450" y="643297"/>
                  </a:lnTo>
                  <a:lnTo>
                    <a:pt x="675461" y="597347"/>
                  </a:lnTo>
                  <a:lnTo>
                    <a:pt x="496257" y="528422"/>
                  </a:lnTo>
                  <a:lnTo>
                    <a:pt x="353813" y="468687"/>
                  </a:lnTo>
                  <a:lnTo>
                    <a:pt x="280293" y="427333"/>
                  </a:lnTo>
                  <a:lnTo>
                    <a:pt x="215964" y="353813"/>
                  </a:lnTo>
                  <a:lnTo>
                    <a:pt x="174609" y="303268"/>
                  </a:lnTo>
                  <a:lnTo>
                    <a:pt x="142444" y="243534"/>
                  </a:lnTo>
                  <a:lnTo>
                    <a:pt x="110279" y="174609"/>
                  </a:lnTo>
                  <a:lnTo>
                    <a:pt x="68925" y="101089"/>
                  </a:lnTo>
                  <a:lnTo>
                    <a:pt x="55140" y="6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Kombinationstegning 10"/>
            <p:cNvSpPr/>
            <p:nvPr/>
          </p:nvSpPr>
          <p:spPr>
            <a:xfrm>
              <a:off x="817906" y="5541545"/>
              <a:ext cx="4852293" cy="1130363"/>
            </a:xfrm>
            <a:custGeom>
              <a:avLst/>
              <a:gdLst>
                <a:gd name="connsiteX0" fmla="*/ 0 w 4852293"/>
                <a:gd name="connsiteY0" fmla="*/ 0 h 1130363"/>
                <a:gd name="connsiteX1" fmla="*/ 0 w 4852293"/>
                <a:gd name="connsiteY1" fmla="*/ 1130363 h 1130363"/>
                <a:gd name="connsiteX2" fmla="*/ 4852293 w 4852293"/>
                <a:gd name="connsiteY2" fmla="*/ 1130363 h 1130363"/>
                <a:gd name="connsiteX3" fmla="*/ 4852293 w 4852293"/>
                <a:gd name="connsiteY3" fmla="*/ 0 h 1130363"/>
                <a:gd name="connsiteX4" fmla="*/ 4516860 w 4852293"/>
                <a:gd name="connsiteY4" fmla="*/ 13785 h 1130363"/>
                <a:gd name="connsiteX5" fmla="*/ 4420365 w 4852293"/>
                <a:gd name="connsiteY5" fmla="*/ 50544 h 1130363"/>
                <a:gd name="connsiteX6" fmla="*/ 4346846 w 4852293"/>
                <a:gd name="connsiteY6" fmla="*/ 133254 h 1130363"/>
                <a:gd name="connsiteX7" fmla="*/ 4268731 w 4852293"/>
                <a:gd name="connsiteY7" fmla="*/ 252723 h 1130363"/>
                <a:gd name="connsiteX8" fmla="*/ 4181427 w 4852293"/>
                <a:gd name="connsiteY8" fmla="*/ 413547 h 1130363"/>
                <a:gd name="connsiteX9" fmla="*/ 4066552 w 4852293"/>
                <a:gd name="connsiteY9" fmla="*/ 537612 h 1130363"/>
                <a:gd name="connsiteX10" fmla="*/ 3919513 w 4852293"/>
                <a:gd name="connsiteY10" fmla="*/ 624916 h 1130363"/>
                <a:gd name="connsiteX11" fmla="*/ 3740309 w 4852293"/>
                <a:gd name="connsiteY11" fmla="*/ 689246 h 1130363"/>
                <a:gd name="connsiteX12" fmla="*/ 3524345 w 4852293"/>
                <a:gd name="connsiteY12" fmla="*/ 748981 h 1130363"/>
                <a:gd name="connsiteX13" fmla="*/ 3285407 w 4852293"/>
                <a:gd name="connsiteY13" fmla="*/ 794930 h 1130363"/>
                <a:gd name="connsiteX14" fmla="*/ 2949973 w 4852293"/>
                <a:gd name="connsiteY14" fmla="*/ 827095 h 1130363"/>
                <a:gd name="connsiteX15" fmla="*/ 2651300 w 4852293"/>
                <a:gd name="connsiteY15" fmla="*/ 831690 h 1130363"/>
                <a:gd name="connsiteX16" fmla="*/ 2348032 w 4852293"/>
                <a:gd name="connsiteY16" fmla="*/ 836285 h 1130363"/>
                <a:gd name="connsiteX17" fmla="*/ 1948269 w 4852293"/>
                <a:gd name="connsiteY17" fmla="*/ 827095 h 1130363"/>
                <a:gd name="connsiteX18" fmla="*/ 1663380 w 4852293"/>
                <a:gd name="connsiteY18" fmla="*/ 808715 h 1130363"/>
                <a:gd name="connsiteX19" fmla="*/ 1461202 w 4852293"/>
                <a:gd name="connsiteY19" fmla="*/ 776550 h 1130363"/>
                <a:gd name="connsiteX20" fmla="*/ 1277403 w 4852293"/>
                <a:gd name="connsiteY20" fmla="*/ 730601 h 1130363"/>
                <a:gd name="connsiteX21" fmla="*/ 1102793 w 4852293"/>
                <a:gd name="connsiteY21" fmla="*/ 684651 h 1130363"/>
                <a:gd name="connsiteX22" fmla="*/ 955754 w 4852293"/>
                <a:gd name="connsiteY22" fmla="*/ 624916 h 1130363"/>
                <a:gd name="connsiteX23" fmla="*/ 850070 w 4852293"/>
                <a:gd name="connsiteY23" fmla="*/ 592751 h 1130363"/>
                <a:gd name="connsiteX24" fmla="*/ 790335 w 4852293"/>
                <a:gd name="connsiteY24" fmla="*/ 555992 h 1130363"/>
                <a:gd name="connsiteX25" fmla="*/ 707626 w 4852293"/>
                <a:gd name="connsiteY25" fmla="*/ 491662 h 1130363"/>
                <a:gd name="connsiteX26" fmla="*/ 675461 w 4852293"/>
                <a:gd name="connsiteY26" fmla="*/ 436522 h 1130363"/>
                <a:gd name="connsiteX27" fmla="*/ 606536 w 4852293"/>
                <a:gd name="connsiteY27" fmla="*/ 330838 h 1130363"/>
                <a:gd name="connsiteX28" fmla="*/ 537612 w 4852293"/>
                <a:gd name="connsiteY28" fmla="*/ 188394 h 1130363"/>
                <a:gd name="connsiteX29" fmla="*/ 477877 w 4852293"/>
                <a:gd name="connsiteY29" fmla="*/ 105684 h 1130363"/>
                <a:gd name="connsiteX30" fmla="*/ 422737 w 4852293"/>
                <a:gd name="connsiteY30" fmla="*/ 55139 h 1130363"/>
                <a:gd name="connsiteX31" fmla="*/ 367598 w 4852293"/>
                <a:gd name="connsiteY31" fmla="*/ 27569 h 1130363"/>
                <a:gd name="connsiteX32" fmla="*/ 307863 w 4852293"/>
                <a:gd name="connsiteY32" fmla="*/ 18380 h 1130363"/>
                <a:gd name="connsiteX33" fmla="*/ 0 w 4852293"/>
                <a:gd name="connsiteY33" fmla="*/ 0 h 11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852293" h="1130363">
                  <a:moveTo>
                    <a:pt x="0" y="0"/>
                  </a:moveTo>
                  <a:lnTo>
                    <a:pt x="0" y="1130363"/>
                  </a:lnTo>
                  <a:lnTo>
                    <a:pt x="4852293" y="1130363"/>
                  </a:lnTo>
                  <a:lnTo>
                    <a:pt x="4852293" y="0"/>
                  </a:lnTo>
                  <a:lnTo>
                    <a:pt x="4516860" y="13785"/>
                  </a:lnTo>
                  <a:lnTo>
                    <a:pt x="4420365" y="50544"/>
                  </a:lnTo>
                  <a:lnTo>
                    <a:pt x="4346846" y="133254"/>
                  </a:lnTo>
                  <a:lnTo>
                    <a:pt x="4268731" y="252723"/>
                  </a:lnTo>
                  <a:lnTo>
                    <a:pt x="4181427" y="413547"/>
                  </a:lnTo>
                  <a:lnTo>
                    <a:pt x="4066552" y="537612"/>
                  </a:lnTo>
                  <a:lnTo>
                    <a:pt x="3919513" y="624916"/>
                  </a:lnTo>
                  <a:lnTo>
                    <a:pt x="3740309" y="689246"/>
                  </a:lnTo>
                  <a:lnTo>
                    <a:pt x="3524345" y="748981"/>
                  </a:lnTo>
                  <a:lnTo>
                    <a:pt x="3285407" y="794930"/>
                  </a:lnTo>
                  <a:lnTo>
                    <a:pt x="2949973" y="827095"/>
                  </a:lnTo>
                  <a:lnTo>
                    <a:pt x="2651300" y="831690"/>
                  </a:lnTo>
                  <a:lnTo>
                    <a:pt x="2348032" y="836285"/>
                  </a:lnTo>
                  <a:lnTo>
                    <a:pt x="1948269" y="827095"/>
                  </a:lnTo>
                  <a:lnTo>
                    <a:pt x="1663380" y="808715"/>
                  </a:lnTo>
                  <a:lnTo>
                    <a:pt x="1461202" y="776550"/>
                  </a:lnTo>
                  <a:lnTo>
                    <a:pt x="1277403" y="730601"/>
                  </a:lnTo>
                  <a:lnTo>
                    <a:pt x="1102793" y="684651"/>
                  </a:lnTo>
                  <a:lnTo>
                    <a:pt x="955754" y="624916"/>
                  </a:lnTo>
                  <a:lnTo>
                    <a:pt x="850070" y="592751"/>
                  </a:lnTo>
                  <a:lnTo>
                    <a:pt x="790335" y="555992"/>
                  </a:lnTo>
                  <a:lnTo>
                    <a:pt x="707626" y="491662"/>
                  </a:lnTo>
                  <a:lnTo>
                    <a:pt x="675461" y="436522"/>
                  </a:lnTo>
                  <a:lnTo>
                    <a:pt x="606536" y="330838"/>
                  </a:lnTo>
                  <a:lnTo>
                    <a:pt x="537612" y="188394"/>
                  </a:lnTo>
                  <a:lnTo>
                    <a:pt x="477877" y="105684"/>
                  </a:lnTo>
                  <a:lnTo>
                    <a:pt x="422737" y="55139"/>
                  </a:lnTo>
                  <a:lnTo>
                    <a:pt x="367598" y="27569"/>
                  </a:lnTo>
                  <a:lnTo>
                    <a:pt x="307863" y="18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927875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stillestående vand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 noChangeAspect="1"/>
          </p:cNvSpPr>
          <p:nvPr/>
        </p:nvSpPr>
        <p:spPr>
          <a:xfrm>
            <a:off x="177643" y="925552"/>
            <a:ext cx="8825288" cy="55756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400" dirty="0"/>
              <a:t>Tegn og beskriv forhold, levevilkår og kredsløb i den næringsrige (</a:t>
            </a:r>
            <a:r>
              <a:rPr lang="da-DK" sz="1400" dirty="0" err="1"/>
              <a:t>eutroficerede</a:t>
            </a:r>
            <a:r>
              <a:rPr lang="da-DK" sz="1400" dirty="0"/>
              <a:t>) sø.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  <p:grpSp>
        <p:nvGrpSpPr>
          <p:cNvPr id="8" name="Grupper 7"/>
          <p:cNvGrpSpPr>
            <a:grpSpLocks noChangeAspect="1"/>
          </p:cNvGrpSpPr>
          <p:nvPr/>
        </p:nvGrpSpPr>
        <p:grpSpPr>
          <a:xfrm>
            <a:off x="349638" y="2447518"/>
            <a:ext cx="8496418" cy="3141752"/>
            <a:chOff x="817905" y="5312632"/>
            <a:chExt cx="4852294" cy="1359276"/>
          </a:xfrm>
        </p:grpSpPr>
        <p:sp>
          <p:nvSpPr>
            <p:cNvPr id="9" name="Rektangel 8"/>
            <p:cNvSpPr/>
            <p:nvPr/>
          </p:nvSpPr>
          <p:spPr>
            <a:xfrm>
              <a:off x="817905" y="5312632"/>
              <a:ext cx="4839285" cy="362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Kombinationstegning 9"/>
            <p:cNvSpPr/>
            <p:nvPr/>
          </p:nvSpPr>
          <p:spPr>
            <a:xfrm>
              <a:off x="1295783" y="5670204"/>
              <a:ext cx="3891944" cy="730601"/>
            </a:xfrm>
            <a:custGeom>
              <a:avLst/>
              <a:gdLst>
                <a:gd name="connsiteX0" fmla="*/ 0 w 3891944"/>
                <a:gd name="connsiteY0" fmla="*/ 0 h 730601"/>
                <a:gd name="connsiteX1" fmla="*/ 3891944 w 3891944"/>
                <a:gd name="connsiteY1" fmla="*/ 0 h 730601"/>
                <a:gd name="connsiteX2" fmla="*/ 3855184 w 3891944"/>
                <a:gd name="connsiteY2" fmla="*/ 50545 h 730601"/>
                <a:gd name="connsiteX3" fmla="*/ 3827614 w 3891944"/>
                <a:gd name="connsiteY3" fmla="*/ 87305 h 730601"/>
                <a:gd name="connsiteX4" fmla="*/ 3800044 w 3891944"/>
                <a:gd name="connsiteY4" fmla="*/ 133254 h 730601"/>
                <a:gd name="connsiteX5" fmla="*/ 3767879 w 3891944"/>
                <a:gd name="connsiteY5" fmla="*/ 183799 h 730601"/>
                <a:gd name="connsiteX6" fmla="*/ 3731120 w 3891944"/>
                <a:gd name="connsiteY6" fmla="*/ 271104 h 730601"/>
                <a:gd name="connsiteX7" fmla="*/ 3675980 w 3891944"/>
                <a:gd name="connsiteY7" fmla="*/ 353813 h 730601"/>
                <a:gd name="connsiteX8" fmla="*/ 3611650 w 3891944"/>
                <a:gd name="connsiteY8" fmla="*/ 413548 h 730601"/>
                <a:gd name="connsiteX9" fmla="*/ 3533536 w 3891944"/>
                <a:gd name="connsiteY9" fmla="*/ 468687 h 730601"/>
                <a:gd name="connsiteX10" fmla="*/ 3427851 w 3891944"/>
                <a:gd name="connsiteY10" fmla="*/ 519232 h 730601"/>
                <a:gd name="connsiteX11" fmla="*/ 3299192 w 3891944"/>
                <a:gd name="connsiteY11" fmla="*/ 569777 h 730601"/>
                <a:gd name="connsiteX12" fmla="*/ 3147558 w 3891944"/>
                <a:gd name="connsiteY12" fmla="*/ 611132 h 730601"/>
                <a:gd name="connsiteX13" fmla="*/ 3041873 w 3891944"/>
                <a:gd name="connsiteY13" fmla="*/ 638702 h 730601"/>
                <a:gd name="connsiteX14" fmla="*/ 2936189 w 3891944"/>
                <a:gd name="connsiteY14" fmla="*/ 661676 h 730601"/>
                <a:gd name="connsiteX15" fmla="*/ 2839694 w 3891944"/>
                <a:gd name="connsiteY15" fmla="*/ 680056 h 730601"/>
                <a:gd name="connsiteX16" fmla="*/ 2720225 w 3891944"/>
                <a:gd name="connsiteY16" fmla="*/ 703031 h 730601"/>
                <a:gd name="connsiteX17" fmla="*/ 2582376 w 3891944"/>
                <a:gd name="connsiteY17" fmla="*/ 716816 h 730601"/>
                <a:gd name="connsiteX18" fmla="*/ 2292892 w 3891944"/>
                <a:gd name="connsiteY18" fmla="*/ 726006 h 730601"/>
                <a:gd name="connsiteX19" fmla="*/ 1773660 w 3891944"/>
                <a:gd name="connsiteY19" fmla="*/ 730601 h 730601"/>
                <a:gd name="connsiteX20" fmla="*/ 1410657 w 3891944"/>
                <a:gd name="connsiteY20" fmla="*/ 721411 h 730601"/>
                <a:gd name="connsiteX21" fmla="*/ 1098199 w 3891944"/>
                <a:gd name="connsiteY21" fmla="*/ 689246 h 730601"/>
                <a:gd name="connsiteX22" fmla="*/ 868450 w 3891944"/>
                <a:gd name="connsiteY22" fmla="*/ 643297 h 730601"/>
                <a:gd name="connsiteX23" fmla="*/ 675461 w 3891944"/>
                <a:gd name="connsiteY23" fmla="*/ 597347 h 730601"/>
                <a:gd name="connsiteX24" fmla="*/ 496257 w 3891944"/>
                <a:gd name="connsiteY24" fmla="*/ 528422 h 730601"/>
                <a:gd name="connsiteX25" fmla="*/ 353813 w 3891944"/>
                <a:gd name="connsiteY25" fmla="*/ 468687 h 730601"/>
                <a:gd name="connsiteX26" fmla="*/ 280293 w 3891944"/>
                <a:gd name="connsiteY26" fmla="*/ 427333 h 730601"/>
                <a:gd name="connsiteX27" fmla="*/ 215964 w 3891944"/>
                <a:gd name="connsiteY27" fmla="*/ 353813 h 730601"/>
                <a:gd name="connsiteX28" fmla="*/ 174609 w 3891944"/>
                <a:gd name="connsiteY28" fmla="*/ 303268 h 730601"/>
                <a:gd name="connsiteX29" fmla="*/ 142444 w 3891944"/>
                <a:gd name="connsiteY29" fmla="*/ 243534 h 730601"/>
                <a:gd name="connsiteX30" fmla="*/ 110279 w 3891944"/>
                <a:gd name="connsiteY30" fmla="*/ 174609 h 730601"/>
                <a:gd name="connsiteX31" fmla="*/ 68925 w 3891944"/>
                <a:gd name="connsiteY31" fmla="*/ 101089 h 730601"/>
                <a:gd name="connsiteX32" fmla="*/ 55140 w 3891944"/>
                <a:gd name="connsiteY32" fmla="*/ 64330 h 730601"/>
                <a:gd name="connsiteX33" fmla="*/ 0 w 3891944"/>
                <a:gd name="connsiteY33" fmla="*/ 0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91944" h="730601">
                  <a:moveTo>
                    <a:pt x="0" y="0"/>
                  </a:moveTo>
                  <a:lnTo>
                    <a:pt x="3891944" y="0"/>
                  </a:lnTo>
                  <a:lnTo>
                    <a:pt x="3855184" y="50545"/>
                  </a:lnTo>
                  <a:lnTo>
                    <a:pt x="3827614" y="87305"/>
                  </a:lnTo>
                  <a:lnTo>
                    <a:pt x="3800044" y="133254"/>
                  </a:lnTo>
                  <a:lnTo>
                    <a:pt x="3767879" y="183799"/>
                  </a:lnTo>
                  <a:lnTo>
                    <a:pt x="3731120" y="271104"/>
                  </a:lnTo>
                  <a:lnTo>
                    <a:pt x="3675980" y="353813"/>
                  </a:lnTo>
                  <a:lnTo>
                    <a:pt x="3611650" y="413548"/>
                  </a:lnTo>
                  <a:lnTo>
                    <a:pt x="3533536" y="468687"/>
                  </a:lnTo>
                  <a:lnTo>
                    <a:pt x="3427851" y="519232"/>
                  </a:lnTo>
                  <a:lnTo>
                    <a:pt x="3299192" y="569777"/>
                  </a:lnTo>
                  <a:lnTo>
                    <a:pt x="3147558" y="611132"/>
                  </a:lnTo>
                  <a:lnTo>
                    <a:pt x="3041873" y="638702"/>
                  </a:lnTo>
                  <a:lnTo>
                    <a:pt x="2936189" y="661676"/>
                  </a:lnTo>
                  <a:lnTo>
                    <a:pt x="2839694" y="680056"/>
                  </a:lnTo>
                  <a:lnTo>
                    <a:pt x="2720225" y="703031"/>
                  </a:lnTo>
                  <a:lnTo>
                    <a:pt x="2582376" y="716816"/>
                  </a:lnTo>
                  <a:lnTo>
                    <a:pt x="2292892" y="726006"/>
                  </a:lnTo>
                  <a:lnTo>
                    <a:pt x="1773660" y="730601"/>
                  </a:lnTo>
                  <a:lnTo>
                    <a:pt x="1410657" y="721411"/>
                  </a:lnTo>
                  <a:lnTo>
                    <a:pt x="1098199" y="689246"/>
                  </a:lnTo>
                  <a:lnTo>
                    <a:pt x="868450" y="643297"/>
                  </a:lnTo>
                  <a:lnTo>
                    <a:pt x="675461" y="597347"/>
                  </a:lnTo>
                  <a:lnTo>
                    <a:pt x="496257" y="528422"/>
                  </a:lnTo>
                  <a:lnTo>
                    <a:pt x="353813" y="468687"/>
                  </a:lnTo>
                  <a:lnTo>
                    <a:pt x="280293" y="427333"/>
                  </a:lnTo>
                  <a:lnTo>
                    <a:pt x="215964" y="353813"/>
                  </a:lnTo>
                  <a:lnTo>
                    <a:pt x="174609" y="303268"/>
                  </a:lnTo>
                  <a:lnTo>
                    <a:pt x="142444" y="243534"/>
                  </a:lnTo>
                  <a:lnTo>
                    <a:pt x="110279" y="174609"/>
                  </a:lnTo>
                  <a:lnTo>
                    <a:pt x="68925" y="101089"/>
                  </a:lnTo>
                  <a:lnTo>
                    <a:pt x="55140" y="6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Kombinationstegning 10"/>
            <p:cNvSpPr/>
            <p:nvPr/>
          </p:nvSpPr>
          <p:spPr>
            <a:xfrm>
              <a:off x="817906" y="5541545"/>
              <a:ext cx="4852293" cy="1130363"/>
            </a:xfrm>
            <a:custGeom>
              <a:avLst/>
              <a:gdLst>
                <a:gd name="connsiteX0" fmla="*/ 0 w 4852293"/>
                <a:gd name="connsiteY0" fmla="*/ 0 h 1130363"/>
                <a:gd name="connsiteX1" fmla="*/ 0 w 4852293"/>
                <a:gd name="connsiteY1" fmla="*/ 1130363 h 1130363"/>
                <a:gd name="connsiteX2" fmla="*/ 4852293 w 4852293"/>
                <a:gd name="connsiteY2" fmla="*/ 1130363 h 1130363"/>
                <a:gd name="connsiteX3" fmla="*/ 4852293 w 4852293"/>
                <a:gd name="connsiteY3" fmla="*/ 0 h 1130363"/>
                <a:gd name="connsiteX4" fmla="*/ 4516860 w 4852293"/>
                <a:gd name="connsiteY4" fmla="*/ 13785 h 1130363"/>
                <a:gd name="connsiteX5" fmla="*/ 4420365 w 4852293"/>
                <a:gd name="connsiteY5" fmla="*/ 50544 h 1130363"/>
                <a:gd name="connsiteX6" fmla="*/ 4346846 w 4852293"/>
                <a:gd name="connsiteY6" fmla="*/ 133254 h 1130363"/>
                <a:gd name="connsiteX7" fmla="*/ 4268731 w 4852293"/>
                <a:gd name="connsiteY7" fmla="*/ 252723 h 1130363"/>
                <a:gd name="connsiteX8" fmla="*/ 4181427 w 4852293"/>
                <a:gd name="connsiteY8" fmla="*/ 413547 h 1130363"/>
                <a:gd name="connsiteX9" fmla="*/ 4066552 w 4852293"/>
                <a:gd name="connsiteY9" fmla="*/ 537612 h 1130363"/>
                <a:gd name="connsiteX10" fmla="*/ 3919513 w 4852293"/>
                <a:gd name="connsiteY10" fmla="*/ 624916 h 1130363"/>
                <a:gd name="connsiteX11" fmla="*/ 3740309 w 4852293"/>
                <a:gd name="connsiteY11" fmla="*/ 689246 h 1130363"/>
                <a:gd name="connsiteX12" fmla="*/ 3524345 w 4852293"/>
                <a:gd name="connsiteY12" fmla="*/ 748981 h 1130363"/>
                <a:gd name="connsiteX13" fmla="*/ 3285407 w 4852293"/>
                <a:gd name="connsiteY13" fmla="*/ 794930 h 1130363"/>
                <a:gd name="connsiteX14" fmla="*/ 2949973 w 4852293"/>
                <a:gd name="connsiteY14" fmla="*/ 827095 h 1130363"/>
                <a:gd name="connsiteX15" fmla="*/ 2651300 w 4852293"/>
                <a:gd name="connsiteY15" fmla="*/ 831690 h 1130363"/>
                <a:gd name="connsiteX16" fmla="*/ 2348032 w 4852293"/>
                <a:gd name="connsiteY16" fmla="*/ 836285 h 1130363"/>
                <a:gd name="connsiteX17" fmla="*/ 1948269 w 4852293"/>
                <a:gd name="connsiteY17" fmla="*/ 827095 h 1130363"/>
                <a:gd name="connsiteX18" fmla="*/ 1663380 w 4852293"/>
                <a:gd name="connsiteY18" fmla="*/ 808715 h 1130363"/>
                <a:gd name="connsiteX19" fmla="*/ 1461202 w 4852293"/>
                <a:gd name="connsiteY19" fmla="*/ 776550 h 1130363"/>
                <a:gd name="connsiteX20" fmla="*/ 1277403 w 4852293"/>
                <a:gd name="connsiteY20" fmla="*/ 730601 h 1130363"/>
                <a:gd name="connsiteX21" fmla="*/ 1102793 w 4852293"/>
                <a:gd name="connsiteY21" fmla="*/ 684651 h 1130363"/>
                <a:gd name="connsiteX22" fmla="*/ 955754 w 4852293"/>
                <a:gd name="connsiteY22" fmla="*/ 624916 h 1130363"/>
                <a:gd name="connsiteX23" fmla="*/ 850070 w 4852293"/>
                <a:gd name="connsiteY23" fmla="*/ 592751 h 1130363"/>
                <a:gd name="connsiteX24" fmla="*/ 790335 w 4852293"/>
                <a:gd name="connsiteY24" fmla="*/ 555992 h 1130363"/>
                <a:gd name="connsiteX25" fmla="*/ 707626 w 4852293"/>
                <a:gd name="connsiteY25" fmla="*/ 491662 h 1130363"/>
                <a:gd name="connsiteX26" fmla="*/ 675461 w 4852293"/>
                <a:gd name="connsiteY26" fmla="*/ 436522 h 1130363"/>
                <a:gd name="connsiteX27" fmla="*/ 606536 w 4852293"/>
                <a:gd name="connsiteY27" fmla="*/ 330838 h 1130363"/>
                <a:gd name="connsiteX28" fmla="*/ 537612 w 4852293"/>
                <a:gd name="connsiteY28" fmla="*/ 188394 h 1130363"/>
                <a:gd name="connsiteX29" fmla="*/ 477877 w 4852293"/>
                <a:gd name="connsiteY29" fmla="*/ 105684 h 1130363"/>
                <a:gd name="connsiteX30" fmla="*/ 422737 w 4852293"/>
                <a:gd name="connsiteY30" fmla="*/ 55139 h 1130363"/>
                <a:gd name="connsiteX31" fmla="*/ 367598 w 4852293"/>
                <a:gd name="connsiteY31" fmla="*/ 27569 h 1130363"/>
                <a:gd name="connsiteX32" fmla="*/ 307863 w 4852293"/>
                <a:gd name="connsiteY32" fmla="*/ 18380 h 1130363"/>
                <a:gd name="connsiteX33" fmla="*/ 0 w 4852293"/>
                <a:gd name="connsiteY33" fmla="*/ 0 h 11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852293" h="1130363">
                  <a:moveTo>
                    <a:pt x="0" y="0"/>
                  </a:moveTo>
                  <a:lnTo>
                    <a:pt x="0" y="1130363"/>
                  </a:lnTo>
                  <a:lnTo>
                    <a:pt x="4852293" y="1130363"/>
                  </a:lnTo>
                  <a:lnTo>
                    <a:pt x="4852293" y="0"/>
                  </a:lnTo>
                  <a:lnTo>
                    <a:pt x="4516860" y="13785"/>
                  </a:lnTo>
                  <a:lnTo>
                    <a:pt x="4420365" y="50544"/>
                  </a:lnTo>
                  <a:lnTo>
                    <a:pt x="4346846" y="133254"/>
                  </a:lnTo>
                  <a:lnTo>
                    <a:pt x="4268731" y="252723"/>
                  </a:lnTo>
                  <a:lnTo>
                    <a:pt x="4181427" y="413547"/>
                  </a:lnTo>
                  <a:lnTo>
                    <a:pt x="4066552" y="537612"/>
                  </a:lnTo>
                  <a:lnTo>
                    <a:pt x="3919513" y="624916"/>
                  </a:lnTo>
                  <a:lnTo>
                    <a:pt x="3740309" y="689246"/>
                  </a:lnTo>
                  <a:lnTo>
                    <a:pt x="3524345" y="748981"/>
                  </a:lnTo>
                  <a:lnTo>
                    <a:pt x="3285407" y="794930"/>
                  </a:lnTo>
                  <a:lnTo>
                    <a:pt x="2949973" y="827095"/>
                  </a:lnTo>
                  <a:lnTo>
                    <a:pt x="2651300" y="831690"/>
                  </a:lnTo>
                  <a:lnTo>
                    <a:pt x="2348032" y="836285"/>
                  </a:lnTo>
                  <a:lnTo>
                    <a:pt x="1948269" y="827095"/>
                  </a:lnTo>
                  <a:lnTo>
                    <a:pt x="1663380" y="808715"/>
                  </a:lnTo>
                  <a:lnTo>
                    <a:pt x="1461202" y="776550"/>
                  </a:lnTo>
                  <a:lnTo>
                    <a:pt x="1277403" y="730601"/>
                  </a:lnTo>
                  <a:lnTo>
                    <a:pt x="1102793" y="684651"/>
                  </a:lnTo>
                  <a:lnTo>
                    <a:pt x="955754" y="624916"/>
                  </a:lnTo>
                  <a:lnTo>
                    <a:pt x="850070" y="592751"/>
                  </a:lnTo>
                  <a:lnTo>
                    <a:pt x="790335" y="555992"/>
                  </a:lnTo>
                  <a:lnTo>
                    <a:pt x="707626" y="491662"/>
                  </a:lnTo>
                  <a:lnTo>
                    <a:pt x="675461" y="436522"/>
                  </a:lnTo>
                  <a:lnTo>
                    <a:pt x="606536" y="330838"/>
                  </a:lnTo>
                  <a:lnTo>
                    <a:pt x="537612" y="188394"/>
                  </a:lnTo>
                  <a:lnTo>
                    <a:pt x="477877" y="105684"/>
                  </a:lnTo>
                  <a:lnTo>
                    <a:pt x="422737" y="55139"/>
                  </a:lnTo>
                  <a:lnTo>
                    <a:pt x="367598" y="27569"/>
                  </a:lnTo>
                  <a:lnTo>
                    <a:pt x="307863" y="18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808151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stillestående vand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136950" y="925552"/>
            <a:ext cx="4320000" cy="55618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a-DK" sz="1400" dirty="0"/>
              <a:t>Tegn og beskriv eksempler på planteplankton.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4682931" y="925551"/>
            <a:ext cx="4320000" cy="55618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400" dirty="0"/>
              <a:t>Tegn og beskriv eksempler på dyreplankton.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924465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stillestående vand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 noChangeAspect="1"/>
          </p:cNvSpPr>
          <p:nvPr/>
        </p:nvSpPr>
        <p:spPr>
          <a:xfrm>
            <a:off x="177643" y="925552"/>
            <a:ext cx="8825288" cy="557561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400" dirty="0"/>
              <a:t>Tegn og beskriv forhold og levevilkår i søer og vandhuller om vinteren og kom med eksempler på, hvordan udvalgte dyr overlever.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  <p:grpSp>
        <p:nvGrpSpPr>
          <p:cNvPr id="8" name="Grupper 7"/>
          <p:cNvGrpSpPr>
            <a:grpSpLocks noChangeAspect="1"/>
          </p:cNvGrpSpPr>
          <p:nvPr/>
        </p:nvGrpSpPr>
        <p:grpSpPr>
          <a:xfrm>
            <a:off x="337281" y="2447518"/>
            <a:ext cx="8496418" cy="3141752"/>
            <a:chOff x="817905" y="5312632"/>
            <a:chExt cx="4852294" cy="1359276"/>
          </a:xfrm>
        </p:grpSpPr>
        <p:sp>
          <p:nvSpPr>
            <p:cNvPr id="9" name="Rektangel 8"/>
            <p:cNvSpPr/>
            <p:nvPr/>
          </p:nvSpPr>
          <p:spPr>
            <a:xfrm>
              <a:off x="817905" y="5312632"/>
              <a:ext cx="4839285" cy="362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Kombinationstegning 9"/>
            <p:cNvSpPr/>
            <p:nvPr/>
          </p:nvSpPr>
          <p:spPr>
            <a:xfrm>
              <a:off x="1295783" y="5670204"/>
              <a:ext cx="3891944" cy="730601"/>
            </a:xfrm>
            <a:custGeom>
              <a:avLst/>
              <a:gdLst>
                <a:gd name="connsiteX0" fmla="*/ 0 w 3891944"/>
                <a:gd name="connsiteY0" fmla="*/ 0 h 730601"/>
                <a:gd name="connsiteX1" fmla="*/ 3891944 w 3891944"/>
                <a:gd name="connsiteY1" fmla="*/ 0 h 730601"/>
                <a:gd name="connsiteX2" fmla="*/ 3855184 w 3891944"/>
                <a:gd name="connsiteY2" fmla="*/ 50545 h 730601"/>
                <a:gd name="connsiteX3" fmla="*/ 3827614 w 3891944"/>
                <a:gd name="connsiteY3" fmla="*/ 87305 h 730601"/>
                <a:gd name="connsiteX4" fmla="*/ 3800044 w 3891944"/>
                <a:gd name="connsiteY4" fmla="*/ 133254 h 730601"/>
                <a:gd name="connsiteX5" fmla="*/ 3767879 w 3891944"/>
                <a:gd name="connsiteY5" fmla="*/ 183799 h 730601"/>
                <a:gd name="connsiteX6" fmla="*/ 3731120 w 3891944"/>
                <a:gd name="connsiteY6" fmla="*/ 271104 h 730601"/>
                <a:gd name="connsiteX7" fmla="*/ 3675980 w 3891944"/>
                <a:gd name="connsiteY7" fmla="*/ 353813 h 730601"/>
                <a:gd name="connsiteX8" fmla="*/ 3611650 w 3891944"/>
                <a:gd name="connsiteY8" fmla="*/ 413548 h 730601"/>
                <a:gd name="connsiteX9" fmla="*/ 3533536 w 3891944"/>
                <a:gd name="connsiteY9" fmla="*/ 468687 h 730601"/>
                <a:gd name="connsiteX10" fmla="*/ 3427851 w 3891944"/>
                <a:gd name="connsiteY10" fmla="*/ 519232 h 730601"/>
                <a:gd name="connsiteX11" fmla="*/ 3299192 w 3891944"/>
                <a:gd name="connsiteY11" fmla="*/ 569777 h 730601"/>
                <a:gd name="connsiteX12" fmla="*/ 3147558 w 3891944"/>
                <a:gd name="connsiteY12" fmla="*/ 611132 h 730601"/>
                <a:gd name="connsiteX13" fmla="*/ 3041873 w 3891944"/>
                <a:gd name="connsiteY13" fmla="*/ 638702 h 730601"/>
                <a:gd name="connsiteX14" fmla="*/ 2936189 w 3891944"/>
                <a:gd name="connsiteY14" fmla="*/ 661676 h 730601"/>
                <a:gd name="connsiteX15" fmla="*/ 2839694 w 3891944"/>
                <a:gd name="connsiteY15" fmla="*/ 680056 h 730601"/>
                <a:gd name="connsiteX16" fmla="*/ 2720225 w 3891944"/>
                <a:gd name="connsiteY16" fmla="*/ 703031 h 730601"/>
                <a:gd name="connsiteX17" fmla="*/ 2582376 w 3891944"/>
                <a:gd name="connsiteY17" fmla="*/ 716816 h 730601"/>
                <a:gd name="connsiteX18" fmla="*/ 2292892 w 3891944"/>
                <a:gd name="connsiteY18" fmla="*/ 726006 h 730601"/>
                <a:gd name="connsiteX19" fmla="*/ 1773660 w 3891944"/>
                <a:gd name="connsiteY19" fmla="*/ 730601 h 730601"/>
                <a:gd name="connsiteX20" fmla="*/ 1410657 w 3891944"/>
                <a:gd name="connsiteY20" fmla="*/ 721411 h 730601"/>
                <a:gd name="connsiteX21" fmla="*/ 1098199 w 3891944"/>
                <a:gd name="connsiteY21" fmla="*/ 689246 h 730601"/>
                <a:gd name="connsiteX22" fmla="*/ 868450 w 3891944"/>
                <a:gd name="connsiteY22" fmla="*/ 643297 h 730601"/>
                <a:gd name="connsiteX23" fmla="*/ 675461 w 3891944"/>
                <a:gd name="connsiteY23" fmla="*/ 597347 h 730601"/>
                <a:gd name="connsiteX24" fmla="*/ 496257 w 3891944"/>
                <a:gd name="connsiteY24" fmla="*/ 528422 h 730601"/>
                <a:gd name="connsiteX25" fmla="*/ 353813 w 3891944"/>
                <a:gd name="connsiteY25" fmla="*/ 468687 h 730601"/>
                <a:gd name="connsiteX26" fmla="*/ 280293 w 3891944"/>
                <a:gd name="connsiteY26" fmla="*/ 427333 h 730601"/>
                <a:gd name="connsiteX27" fmla="*/ 215964 w 3891944"/>
                <a:gd name="connsiteY27" fmla="*/ 353813 h 730601"/>
                <a:gd name="connsiteX28" fmla="*/ 174609 w 3891944"/>
                <a:gd name="connsiteY28" fmla="*/ 303268 h 730601"/>
                <a:gd name="connsiteX29" fmla="*/ 142444 w 3891944"/>
                <a:gd name="connsiteY29" fmla="*/ 243534 h 730601"/>
                <a:gd name="connsiteX30" fmla="*/ 110279 w 3891944"/>
                <a:gd name="connsiteY30" fmla="*/ 174609 h 730601"/>
                <a:gd name="connsiteX31" fmla="*/ 68925 w 3891944"/>
                <a:gd name="connsiteY31" fmla="*/ 101089 h 730601"/>
                <a:gd name="connsiteX32" fmla="*/ 55140 w 3891944"/>
                <a:gd name="connsiteY32" fmla="*/ 64330 h 730601"/>
                <a:gd name="connsiteX33" fmla="*/ 0 w 3891944"/>
                <a:gd name="connsiteY33" fmla="*/ 0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91944" h="730601">
                  <a:moveTo>
                    <a:pt x="0" y="0"/>
                  </a:moveTo>
                  <a:lnTo>
                    <a:pt x="3891944" y="0"/>
                  </a:lnTo>
                  <a:lnTo>
                    <a:pt x="3855184" y="50545"/>
                  </a:lnTo>
                  <a:lnTo>
                    <a:pt x="3827614" y="87305"/>
                  </a:lnTo>
                  <a:lnTo>
                    <a:pt x="3800044" y="133254"/>
                  </a:lnTo>
                  <a:lnTo>
                    <a:pt x="3767879" y="183799"/>
                  </a:lnTo>
                  <a:lnTo>
                    <a:pt x="3731120" y="271104"/>
                  </a:lnTo>
                  <a:lnTo>
                    <a:pt x="3675980" y="353813"/>
                  </a:lnTo>
                  <a:lnTo>
                    <a:pt x="3611650" y="413548"/>
                  </a:lnTo>
                  <a:lnTo>
                    <a:pt x="3533536" y="468687"/>
                  </a:lnTo>
                  <a:lnTo>
                    <a:pt x="3427851" y="519232"/>
                  </a:lnTo>
                  <a:lnTo>
                    <a:pt x="3299192" y="569777"/>
                  </a:lnTo>
                  <a:lnTo>
                    <a:pt x="3147558" y="611132"/>
                  </a:lnTo>
                  <a:lnTo>
                    <a:pt x="3041873" y="638702"/>
                  </a:lnTo>
                  <a:lnTo>
                    <a:pt x="2936189" y="661676"/>
                  </a:lnTo>
                  <a:lnTo>
                    <a:pt x="2839694" y="680056"/>
                  </a:lnTo>
                  <a:lnTo>
                    <a:pt x="2720225" y="703031"/>
                  </a:lnTo>
                  <a:lnTo>
                    <a:pt x="2582376" y="716816"/>
                  </a:lnTo>
                  <a:lnTo>
                    <a:pt x="2292892" y="726006"/>
                  </a:lnTo>
                  <a:lnTo>
                    <a:pt x="1773660" y="730601"/>
                  </a:lnTo>
                  <a:lnTo>
                    <a:pt x="1410657" y="721411"/>
                  </a:lnTo>
                  <a:lnTo>
                    <a:pt x="1098199" y="689246"/>
                  </a:lnTo>
                  <a:lnTo>
                    <a:pt x="868450" y="643297"/>
                  </a:lnTo>
                  <a:lnTo>
                    <a:pt x="675461" y="597347"/>
                  </a:lnTo>
                  <a:lnTo>
                    <a:pt x="496257" y="528422"/>
                  </a:lnTo>
                  <a:lnTo>
                    <a:pt x="353813" y="468687"/>
                  </a:lnTo>
                  <a:lnTo>
                    <a:pt x="280293" y="427333"/>
                  </a:lnTo>
                  <a:lnTo>
                    <a:pt x="215964" y="353813"/>
                  </a:lnTo>
                  <a:lnTo>
                    <a:pt x="174609" y="303268"/>
                  </a:lnTo>
                  <a:lnTo>
                    <a:pt x="142444" y="243534"/>
                  </a:lnTo>
                  <a:lnTo>
                    <a:pt x="110279" y="174609"/>
                  </a:lnTo>
                  <a:lnTo>
                    <a:pt x="68925" y="101089"/>
                  </a:lnTo>
                  <a:lnTo>
                    <a:pt x="55140" y="6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Kombinationstegning 10"/>
            <p:cNvSpPr/>
            <p:nvPr/>
          </p:nvSpPr>
          <p:spPr>
            <a:xfrm>
              <a:off x="817906" y="5541545"/>
              <a:ext cx="4852293" cy="1130363"/>
            </a:xfrm>
            <a:custGeom>
              <a:avLst/>
              <a:gdLst>
                <a:gd name="connsiteX0" fmla="*/ 0 w 4852293"/>
                <a:gd name="connsiteY0" fmla="*/ 0 h 1130363"/>
                <a:gd name="connsiteX1" fmla="*/ 0 w 4852293"/>
                <a:gd name="connsiteY1" fmla="*/ 1130363 h 1130363"/>
                <a:gd name="connsiteX2" fmla="*/ 4852293 w 4852293"/>
                <a:gd name="connsiteY2" fmla="*/ 1130363 h 1130363"/>
                <a:gd name="connsiteX3" fmla="*/ 4852293 w 4852293"/>
                <a:gd name="connsiteY3" fmla="*/ 0 h 1130363"/>
                <a:gd name="connsiteX4" fmla="*/ 4516860 w 4852293"/>
                <a:gd name="connsiteY4" fmla="*/ 13785 h 1130363"/>
                <a:gd name="connsiteX5" fmla="*/ 4420365 w 4852293"/>
                <a:gd name="connsiteY5" fmla="*/ 50544 h 1130363"/>
                <a:gd name="connsiteX6" fmla="*/ 4346846 w 4852293"/>
                <a:gd name="connsiteY6" fmla="*/ 133254 h 1130363"/>
                <a:gd name="connsiteX7" fmla="*/ 4268731 w 4852293"/>
                <a:gd name="connsiteY7" fmla="*/ 252723 h 1130363"/>
                <a:gd name="connsiteX8" fmla="*/ 4181427 w 4852293"/>
                <a:gd name="connsiteY8" fmla="*/ 413547 h 1130363"/>
                <a:gd name="connsiteX9" fmla="*/ 4066552 w 4852293"/>
                <a:gd name="connsiteY9" fmla="*/ 537612 h 1130363"/>
                <a:gd name="connsiteX10" fmla="*/ 3919513 w 4852293"/>
                <a:gd name="connsiteY10" fmla="*/ 624916 h 1130363"/>
                <a:gd name="connsiteX11" fmla="*/ 3740309 w 4852293"/>
                <a:gd name="connsiteY11" fmla="*/ 689246 h 1130363"/>
                <a:gd name="connsiteX12" fmla="*/ 3524345 w 4852293"/>
                <a:gd name="connsiteY12" fmla="*/ 748981 h 1130363"/>
                <a:gd name="connsiteX13" fmla="*/ 3285407 w 4852293"/>
                <a:gd name="connsiteY13" fmla="*/ 794930 h 1130363"/>
                <a:gd name="connsiteX14" fmla="*/ 2949973 w 4852293"/>
                <a:gd name="connsiteY14" fmla="*/ 827095 h 1130363"/>
                <a:gd name="connsiteX15" fmla="*/ 2651300 w 4852293"/>
                <a:gd name="connsiteY15" fmla="*/ 831690 h 1130363"/>
                <a:gd name="connsiteX16" fmla="*/ 2348032 w 4852293"/>
                <a:gd name="connsiteY16" fmla="*/ 836285 h 1130363"/>
                <a:gd name="connsiteX17" fmla="*/ 1948269 w 4852293"/>
                <a:gd name="connsiteY17" fmla="*/ 827095 h 1130363"/>
                <a:gd name="connsiteX18" fmla="*/ 1663380 w 4852293"/>
                <a:gd name="connsiteY18" fmla="*/ 808715 h 1130363"/>
                <a:gd name="connsiteX19" fmla="*/ 1461202 w 4852293"/>
                <a:gd name="connsiteY19" fmla="*/ 776550 h 1130363"/>
                <a:gd name="connsiteX20" fmla="*/ 1277403 w 4852293"/>
                <a:gd name="connsiteY20" fmla="*/ 730601 h 1130363"/>
                <a:gd name="connsiteX21" fmla="*/ 1102793 w 4852293"/>
                <a:gd name="connsiteY21" fmla="*/ 684651 h 1130363"/>
                <a:gd name="connsiteX22" fmla="*/ 955754 w 4852293"/>
                <a:gd name="connsiteY22" fmla="*/ 624916 h 1130363"/>
                <a:gd name="connsiteX23" fmla="*/ 850070 w 4852293"/>
                <a:gd name="connsiteY23" fmla="*/ 592751 h 1130363"/>
                <a:gd name="connsiteX24" fmla="*/ 790335 w 4852293"/>
                <a:gd name="connsiteY24" fmla="*/ 555992 h 1130363"/>
                <a:gd name="connsiteX25" fmla="*/ 707626 w 4852293"/>
                <a:gd name="connsiteY25" fmla="*/ 491662 h 1130363"/>
                <a:gd name="connsiteX26" fmla="*/ 675461 w 4852293"/>
                <a:gd name="connsiteY26" fmla="*/ 436522 h 1130363"/>
                <a:gd name="connsiteX27" fmla="*/ 606536 w 4852293"/>
                <a:gd name="connsiteY27" fmla="*/ 330838 h 1130363"/>
                <a:gd name="connsiteX28" fmla="*/ 537612 w 4852293"/>
                <a:gd name="connsiteY28" fmla="*/ 188394 h 1130363"/>
                <a:gd name="connsiteX29" fmla="*/ 477877 w 4852293"/>
                <a:gd name="connsiteY29" fmla="*/ 105684 h 1130363"/>
                <a:gd name="connsiteX30" fmla="*/ 422737 w 4852293"/>
                <a:gd name="connsiteY30" fmla="*/ 55139 h 1130363"/>
                <a:gd name="connsiteX31" fmla="*/ 367598 w 4852293"/>
                <a:gd name="connsiteY31" fmla="*/ 27569 h 1130363"/>
                <a:gd name="connsiteX32" fmla="*/ 307863 w 4852293"/>
                <a:gd name="connsiteY32" fmla="*/ 18380 h 1130363"/>
                <a:gd name="connsiteX33" fmla="*/ 0 w 4852293"/>
                <a:gd name="connsiteY33" fmla="*/ 0 h 11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852293" h="1130363">
                  <a:moveTo>
                    <a:pt x="0" y="0"/>
                  </a:moveTo>
                  <a:lnTo>
                    <a:pt x="0" y="1130363"/>
                  </a:lnTo>
                  <a:lnTo>
                    <a:pt x="4852293" y="1130363"/>
                  </a:lnTo>
                  <a:lnTo>
                    <a:pt x="4852293" y="0"/>
                  </a:lnTo>
                  <a:lnTo>
                    <a:pt x="4516860" y="13785"/>
                  </a:lnTo>
                  <a:lnTo>
                    <a:pt x="4420365" y="50544"/>
                  </a:lnTo>
                  <a:lnTo>
                    <a:pt x="4346846" y="133254"/>
                  </a:lnTo>
                  <a:lnTo>
                    <a:pt x="4268731" y="252723"/>
                  </a:lnTo>
                  <a:lnTo>
                    <a:pt x="4181427" y="413547"/>
                  </a:lnTo>
                  <a:lnTo>
                    <a:pt x="4066552" y="537612"/>
                  </a:lnTo>
                  <a:lnTo>
                    <a:pt x="3919513" y="624916"/>
                  </a:lnTo>
                  <a:lnTo>
                    <a:pt x="3740309" y="689246"/>
                  </a:lnTo>
                  <a:lnTo>
                    <a:pt x="3524345" y="748981"/>
                  </a:lnTo>
                  <a:lnTo>
                    <a:pt x="3285407" y="794930"/>
                  </a:lnTo>
                  <a:lnTo>
                    <a:pt x="2949973" y="827095"/>
                  </a:lnTo>
                  <a:lnTo>
                    <a:pt x="2651300" y="831690"/>
                  </a:lnTo>
                  <a:lnTo>
                    <a:pt x="2348032" y="836285"/>
                  </a:lnTo>
                  <a:lnTo>
                    <a:pt x="1948269" y="827095"/>
                  </a:lnTo>
                  <a:lnTo>
                    <a:pt x="1663380" y="808715"/>
                  </a:lnTo>
                  <a:lnTo>
                    <a:pt x="1461202" y="776550"/>
                  </a:lnTo>
                  <a:lnTo>
                    <a:pt x="1277403" y="730601"/>
                  </a:lnTo>
                  <a:lnTo>
                    <a:pt x="1102793" y="684651"/>
                  </a:lnTo>
                  <a:lnTo>
                    <a:pt x="955754" y="624916"/>
                  </a:lnTo>
                  <a:lnTo>
                    <a:pt x="850070" y="592751"/>
                  </a:lnTo>
                  <a:lnTo>
                    <a:pt x="790335" y="555992"/>
                  </a:lnTo>
                  <a:lnTo>
                    <a:pt x="707626" y="491662"/>
                  </a:lnTo>
                  <a:lnTo>
                    <a:pt x="675461" y="436522"/>
                  </a:lnTo>
                  <a:lnTo>
                    <a:pt x="606536" y="330838"/>
                  </a:lnTo>
                  <a:lnTo>
                    <a:pt x="537612" y="188394"/>
                  </a:lnTo>
                  <a:lnTo>
                    <a:pt x="477877" y="105684"/>
                  </a:lnTo>
                  <a:lnTo>
                    <a:pt x="422737" y="55139"/>
                  </a:lnTo>
                  <a:lnTo>
                    <a:pt x="367598" y="27569"/>
                  </a:lnTo>
                  <a:lnTo>
                    <a:pt x="307863" y="18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524195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358408" y="293915"/>
            <a:ext cx="8427185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Efterevaluering</a:t>
            </a:r>
          </a:p>
        </p:txBody>
      </p:sp>
      <p:sp>
        <p:nvSpPr>
          <p:cNvPr id="3" name="Pladsholder til indhold 2"/>
          <p:cNvSpPr txBox="1">
            <a:spLocks/>
          </p:cNvSpPr>
          <p:nvPr/>
        </p:nvSpPr>
        <p:spPr>
          <a:xfrm>
            <a:off x="136950" y="921472"/>
            <a:ext cx="4320000" cy="57246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a-DK" sz="1600" dirty="0"/>
              <a:t>Målet med emnet er, at eleverne:</a:t>
            </a:r>
          </a:p>
          <a:p>
            <a:pPr>
              <a:lnSpc>
                <a:spcPct val="100000"/>
              </a:lnSpc>
            </a:pPr>
            <a:r>
              <a:rPr lang="da-DK" sz="1600" dirty="0"/>
              <a:t>Kan beskrive de forskellige variationer i levevilkår der er i det rindende vand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r>
              <a:rPr lang="da-DK" sz="1600" dirty="0"/>
              <a:t>Kan beskrive udvalgte planter og dyrs tilpasning til de udfordringer livet i det rindende vand giver anledning til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r>
              <a:rPr lang="da-DK" sz="1600" dirty="0"/>
              <a:t>Kan fagligt funderet forklare forskellen på forholdene i hhv. oligotrofe og </a:t>
            </a:r>
            <a:r>
              <a:rPr lang="da-DK" sz="1600" dirty="0" err="1"/>
              <a:t>eutrofierede</a:t>
            </a:r>
            <a:r>
              <a:rPr lang="da-DK" sz="1600" dirty="0"/>
              <a:t> søer og vandhuller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4682931" y="921471"/>
            <a:ext cx="4320000" cy="55658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r>
              <a:rPr lang="da-DK" sz="1600" dirty="0"/>
              <a:t>Kan beskrive udvalgte planter og dyrs tilpasning til de udfordringer livet i det stillestående vand giver anledning til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r>
              <a:rPr lang="da-DK" sz="1600" dirty="0"/>
              <a:t>Bliver i stand til fagligt at kunne argumentere for hvorledes man ved hjælp af forureningsindikatorer kan anskueliggøre graden af forurening i et vandløb eller vandhul.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endParaRPr lang="da-DK" sz="1600" dirty="0"/>
          </a:p>
          <a:p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751856" y="1710252"/>
            <a:ext cx="3090188" cy="142162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751856" y="3664156"/>
            <a:ext cx="3090188" cy="142162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751856" y="5490638"/>
            <a:ext cx="3090188" cy="142162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5297837" y="1974109"/>
            <a:ext cx="3090188" cy="142162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5297837" y="4448375"/>
            <a:ext cx="3090188" cy="1421628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45704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Personlig evaluering og overvejelser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 noChangeAspect="1"/>
          </p:cNvSpPr>
          <p:nvPr/>
        </p:nvSpPr>
        <p:spPr>
          <a:xfrm>
            <a:off x="136950" y="939359"/>
            <a:ext cx="8865981" cy="55618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400" dirty="0"/>
              <a:t>Hvad har undret/interesseret mig mest ved det, jeg har lært?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  <p:pic>
        <p:nvPicPr>
          <p:cNvPr id="8" name="Picture 2" descr="illedresultat for spÃ¸rgsmÃ¥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77" y="939359"/>
            <a:ext cx="1618803" cy="15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43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Personlig evaluering og overvejelser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7" name="Pladsholder til indhold 2"/>
          <p:cNvSpPr txBox="1">
            <a:spLocks noChangeAspect="1"/>
          </p:cNvSpPr>
          <p:nvPr/>
        </p:nvSpPr>
        <p:spPr>
          <a:xfrm>
            <a:off x="136950" y="925552"/>
            <a:ext cx="8865981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dirty="0"/>
              <a:t>Hvad kunne jeg godt tænke mig at vide </a:t>
            </a:r>
            <a:r>
              <a:rPr lang="da-DK" sz="1400"/>
              <a:t>mere om? </a:t>
            </a: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400" dirty="0"/>
          </a:p>
        </p:txBody>
      </p:sp>
      <p:pic>
        <p:nvPicPr>
          <p:cNvPr id="8" name="Picture 8" descr="irection, Arrow, Away, Note, Right, Next, Direc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22" y="988728"/>
            <a:ext cx="1593249" cy="159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6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 err="1"/>
              <a:t>Førevaluering</a:t>
            </a:r>
            <a:endParaRPr lang="da-DK" sz="2400" dirty="0"/>
          </a:p>
        </p:txBody>
      </p:sp>
      <p:sp>
        <p:nvSpPr>
          <p:cNvPr id="3" name="Pladsholder til indhold 2"/>
          <p:cNvSpPr txBox="1">
            <a:spLocks/>
          </p:cNvSpPr>
          <p:nvPr/>
        </p:nvSpPr>
        <p:spPr>
          <a:xfrm>
            <a:off x="136950" y="921472"/>
            <a:ext cx="4320000" cy="57246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a-DK" sz="1600" dirty="0"/>
              <a:t>Målet med emnet er, at eleverne:</a:t>
            </a:r>
          </a:p>
          <a:p>
            <a:pPr>
              <a:lnSpc>
                <a:spcPct val="100000"/>
              </a:lnSpc>
            </a:pPr>
            <a:r>
              <a:rPr lang="da-DK" sz="1600" dirty="0"/>
              <a:t>Kan beskrive de forskellige variationer i levevilkår der er i det rindende vand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r>
              <a:rPr lang="da-DK" sz="1600" dirty="0"/>
              <a:t>Kan beskrive udvalgte planter og dyrs tilpasning til de udfordringer livet i det rindende vand giver anledning til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r>
              <a:rPr lang="da-DK" sz="1600" dirty="0"/>
              <a:t>Kan fagligt funderet forklare forskellen på forholdene i hhv. oligotrofe og </a:t>
            </a:r>
            <a:r>
              <a:rPr lang="da-DK" sz="1600" dirty="0" err="1"/>
              <a:t>eutrofierede</a:t>
            </a:r>
            <a:r>
              <a:rPr lang="da-DK" sz="1600" dirty="0"/>
              <a:t> søer og vandhuller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4682931" y="921471"/>
            <a:ext cx="4320000" cy="55796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r>
              <a:rPr lang="da-DK" sz="1600" dirty="0"/>
              <a:t>Kan beskrive udvalgte planter og dyrs tilpasning til de udfordringer livet i det stillestående vand giver anledning til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endParaRPr lang="da-DK" sz="1600" dirty="0"/>
          </a:p>
          <a:p>
            <a:pPr>
              <a:lnSpc>
                <a:spcPct val="100000"/>
              </a:lnSpc>
            </a:pPr>
            <a:r>
              <a:rPr lang="da-DK" sz="1600" dirty="0"/>
              <a:t>Bliver i stand til fagligt at kunne argumentere for hvorledes man ved hjælp af forureningsindikatorer kan anskueliggøre graden af forurening i et vandløb eller vandhul.</a:t>
            </a:r>
          </a:p>
          <a:p>
            <a:pPr>
              <a:lnSpc>
                <a:spcPct val="100000"/>
              </a:lnSpc>
            </a:pPr>
            <a:endParaRPr lang="da-DK" sz="1600" dirty="0"/>
          </a:p>
          <a:p>
            <a:endParaRPr lang="da-DK" sz="1600" dirty="0"/>
          </a:p>
          <a:p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6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751856" y="1710252"/>
            <a:ext cx="3090188" cy="142162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751856" y="3664156"/>
            <a:ext cx="3090188" cy="142162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751856" y="5490638"/>
            <a:ext cx="3090188" cy="142162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5297837" y="1974109"/>
            <a:ext cx="3090188" cy="142162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2" t="1088" r="49579" b="-1088"/>
          <a:stretch/>
        </p:blipFill>
        <p:spPr>
          <a:xfrm>
            <a:off x="5297837" y="4448375"/>
            <a:ext cx="3090188" cy="1421628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67321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7B5C00C-77E0-6E46-A3CB-659BBD505908}"/>
              </a:ext>
            </a:extLst>
          </p:cNvPr>
          <p:cNvSpPr txBox="1">
            <a:spLocks/>
          </p:cNvSpPr>
          <p:nvPr/>
        </p:nvSpPr>
        <p:spPr>
          <a:xfrm>
            <a:off x="142496" y="925551"/>
            <a:ext cx="8860435" cy="55618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33C67AB-6028-BC45-BC45-5CB69DAC6C03}"/>
              </a:ext>
            </a:extLst>
          </p:cNvPr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Det rindende vand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E3DDC466-6DEC-7141-B9BF-A70F406DCAC0}"/>
              </a:ext>
            </a:extLst>
          </p:cNvPr>
          <p:cNvSpPr/>
          <p:nvPr/>
        </p:nvSpPr>
        <p:spPr>
          <a:xfrm>
            <a:off x="299154" y="1067769"/>
            <a:ext cx="8494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/>
              <a:t>I et vandløb er vandet hele tiden i bevægelse, det kalder man for en rindende vandstrøm. Den arbejder sig i bløde buer gennem landskabet. </a:t>
            </a:r>
          </a:p>
        </p:txBody>
      </p:sp>
      <p:grpSp>
        <p:nvGrpSpPr>
          <p:cNvPr id="5" name="Grupper 7">
            <a:extLst>
              <a:ext uri="{FF2B5EF4-FFF2-40B4-BE49-F238E27FC236}">
                <a16:creationId xmlns:a16="http://schemas.microsoft.com/office/drawing/2014/main" id="{3DDC9556-841B-9D48-B5EE-3016984300CF}"/>
              </a:ext>
            </a:extLst>
          </p:cNvPr>
          <p:cNvGrpSpPr/>
          <p:nvPr/>
        </p:nvGrpSpPr>
        <p:grpSpPr>
          <a:xfrm>
            <a:off x="2230222" y="2580440"/>
            <a:ext cx="4683556" cy="3471844"/>
            <a:chOff x="3522372" y="2008672"/>
            <a:chExt cx="2343600" cy="1737273"/>
          </a:xfrm>
        </p:grpSpPr>
        <p:pic>
          <p:nvPicPr>
            <p:cNvPr id="6" name="Picture 2" descr="illedresultat for Ã¥">
              <a:extLst>
                <a:ext uri="{FF2B5EF4-FFF2-40B4-BE49-F238E27FC236}">
                  <a16:creationId xmlns:a16="http://schemas.microsoft.com/office/drawing/2014/main" id="{32F0646A-D693-CC47-811B-EB50B47F6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372" y="2008672"/>
              <a:ext cx="2343600" cy="156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AEFB7DB8-7F17-314A-9235-AC8624FFA34F}"/>
                </a:ext>
              </a:extLst>
            </p:cNvPr>
            <p:cNvSpPr txBox="1"/>
            <p:nvPr/>
          </p:nvSpPr>
          <p:spPr>
            <a:xfrm>
              <a:off x="5387963" y="3561135"/>
              <a:ext cx="457404" cy="18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Varde 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52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r 1"/>
          <p:cNvGrpSpPr/>
          <p:nvPr/>
        </p:nvGrpSpPr>
        <p:grpSpPr>
          <a:xfrm>
            <a:off x="3806029" y="2090393"/>
            <a:ext cx="2698659" cy="1241265"/>
            <a:chOff x="3806029" y="2622407"/>
            <a:chExt cx="2698659" cy="1241265"/>
          </a:xfrm>
        </p:grpSpPr>
        <p:grpSp>
          <p:nvGrpSpPr>
            <p:cNvPr id="3" name="Grupper 2"/>
            <p:cNvGrpSpPr>
              <a:grpSpLocks noChangeAspect="1"/>
            </p:cNvGrpSpPr>
            <p:nvPr/>
          </p:nvGrpSpPr>
          <p:grpSpPr>
            <a:xfrm>
              <a:off x="3806029" y="2622407"/>
              <a:ext cx="2698659" cy="1241265"/>
              <a:chOff x="813246" y="4592471"/>
              <a:chExt cx="5533799" cy="2545307"/>
            </a:xfrm>
          </p:grpSpPr>
          <p:grpSp>
            <p:nvGrpSpPr>
              <p:cNvPr id="8" name="Grupper 7"/>
              <p:cNvGrpSpPr/>
              <p:nvPr/>
            </p:nvGrpSpPr>
            <p:grpSpPr>
              <a:xfrm>
                <a:off x="813246" y="4592471"/>
                <a:ext cx="4891815" cy="2545307"/>
                <a:chOff x="813246" y="4592471"/>
                <a:chExt cx="4891815" cy="2545307"/>
              </a:xfrm>
            </p:grpSpPr>
            <p:sp>
              <p:nvSpPr>
                <p:cNvPr id="11" name="Rektangel 10"/>
                <p:cNvSpPr/>
                <p:nvPr/>
              </p:nvSpPr>
              <p:spPr>
                <a:xfrm>
                  <a:off x="813246" y="4592471"/>
                  <a:ext cx="4880357" cy="254530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6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grpSp>
              <p:nvGrpSpPr>
                <p:cNvPr id="12" name="Grupper 11"/>
                <p:cNvGrpSpPr/>
                <p:nvPr/>
              </p:nvGrpSpPr>
              <p:grpSpPr>
                <a:xfrm>
                  <a:off x="813246" y="4911915"/>
                  <a:ext cx="4891815" cy="2031499"/>
                  <a:chOff x="914400" y="4294808"/>
                  <a:chExt cx="4891815" cy="2031499"/>
                </a:xfrm>
              </p:grpSpPr>
              <p:sp>
                <p:nvSpPr>
                  <p:cNvPr id="17" name="Kombinationstegning 16"/>
                  <p:cNvSpPr/>
                  <p:nvPr/>
                </p:nvSpPr>
                <p:spPr>
                  <a:xfrm>
                    <a:off x="914400" y="4294808"/>
                    <a:ext cx="4891815" cy="2031499"/>
                  </a:xfrm>
                  <a:custGeom>
                    <a:avLst/>
                    <a:gdLst>
                      <a:gd name="connsiteX0" fmla="*/ 0 w 4891815"/>
                      <a:gd name="connsiteY0" fmla="*/ 1779251 h 2031499"/>
                      <a:gd name="connsiteX1" fmla="*/ 0 w 4891815"/>
                      <a:gd name="connsiteY1" fmla="*/ 1175657 h 2031499"/>
                      <a:gd name="connsiteX2" fmla="*/ 103602 w 4891815"/>
                      <a:gd name="connsiteY2" fmla="*/ 1153135 h 2031499"/>
                      <a:gd name="connsiteX3" fmla="*/ 202700 w 4891815"/>
                      <a:gd name="connsiteY3" fmla="*/ 1108090 h 2031499"/>
                      <a:gd name="connsiteX4" fmla="*/ 292788 w 4891815"/>
                      <a:gd name="connsiteY4" fmla="*/ 1036019 h 2031499"/>
                      <a:gd name="connsiteX5" fmla="*/ 360355 w 4891815"/>
                      <a:gd name="connsiteY5" fmla="*/ 954939 h 2031499"/>
                      <a:gd name="connsiteX6" fmla="*/ 414408 w 4891815"/>
                      <a:gd name="connsiteY6" fmla="*/ 869355 h 2031499"/>
                      <a:gd name="connsiteX7" fmla="*/ 481974 w 4891815"/>
                      <a:gd name="connsiteY7" fmla="*/ 779267 h 2031499"/>
                      <a:gd name="connsiteX8" fmla="*/ 567559 w 4891815"/>
                      <a:gd name="connsiteY8" fmla="*/ 626116 h 2031499"/>
                      <a:gd name="connsiteX9" fmla="*/ 621612 w 4891815"/>
                      <a:gd name="connsiteY9" fmla="*/ 504496 h 2031499"/>
                      <a:gd name="connsiteX10" fmla="*/ 675665 w 4891815"/>
                      <a:gd name="connsiteY10" fmla="*/ 400894 h 2031499"/>
                      <a:gd name="connsiteX11" fmla="*/ 729718 w 4891815"/>
                      <a:gd name="connsiteY11" fmla="*/ 283779 h 2031499"/>
                      <a:gd name="connsiteX12" fmla="*/ 788276 w 4891815"/>
                      <a:gd name="connsiteY12" fmla="*/ 207203 h 2031499"/>
                      <a:gd name="connsiteX13" fmla="*/ 864851 w 4891815"/>
                      <a:gd name="connsiteY13" fmla="*/ 126124 h 2031499"/>
                      <a:gd name="connsiteX14" fmla="*/ 932418 w 4891815"/>
                      <a:gd name="connsiteY14" fmla="*/ 81079 h 2031499"/>
                      <a:gd name="connsiteX15" fmla="*/ 1022506 w 4891815"/>
                      <a:gd name="connsiteY15" fmla="*/ 40539 h 2031499"/>
                      <a:gd name="connsiteX16" fmla="*/ 1126108 w 4891815"/>
                      <a:gd name="connsiteY16" fmla="*/ 18017 h 2031499"/>
                      <a:gd name="connsiteX17" fmla="*/ 1238719 w 4891815"/>
                      <a:gd name="connsiteY17" fmla="*/ 0 h 2031499"/>
                      <a:gd name="connsiteX18" fmla="*/ 1400879 w 4891815"/>
                      <a:gd name="connsiteY18" fmla="*/ 0 h 2031499"/>
                      <a:gd name="connsiteX19" fmla="*/ 1513490 w 4891815"/>
                      <a:gd name="connsiteY19" fmla="*/ 27026 h 2031499"/>
                      <a:gd name="connsiteX20" fmla="*/ 1653127 w 4891815"/>
                      <a:gd name="connsiteY20" fmla="*/ 90088 h 2031499"/>
                      <a:gd name="connsiteX21" fmla="*/ 1743216 w 4891815"/>
                      <a:gd name="connsiteY21" fmla="*/ 171168 h 2031499"/>
                      <a:gd name="connsiteX22" fmla="*/ 1864835 w 4891815"/>
                      <a:gd name="connsiteY22" fmla="*/ 310805 h 2031499"/>
                      <a:gd name="connsiteX23" fmla="*/ 1977446 w 4891815"/>
                      <a:gd name="connsiteY23" fmla="*/ 459452 h 2031499"/>
                      <a:gd name="connsiteX24" fmla="*/ 2166633 w 4891815"/>
                      <a:gd name="connsiteY24" fmla="*/ 716204 h 2031499"/>
                      <a:gd name="connsiteX25" fmla="*/ 2391854 w 4891815"/>
                      <a:gd name="connsiteY25" fmla="*/ 1004488 h 2031499"/>
                      <a:gd name="connsiteX26" fmla="*/ 2567527 w 4891815"/>
                      <a:gd name="connsiteY26" fmla="*/ 1193674 h 2031499"/>
                      <a:gd name="connsiteX27" fmla="*/ 2720678 w 4891815"/>
                      <a:gd name="connsiteY27" fmla="*/ 1324303 h 2031499"/>
                      <a:gd name="connsiteX28" fmla="*/ 2824280 w 4891815"/>
                      <a:gd name="connsiteY28" fmla="*/ 1378356 h 2031499"/>
                      <a:gd name="connsiteX29" fmla="*/ 2909864 w 4891815"/>
                      <a:gd name="connsiteY29" fmla="*/ 1405383 h 2031499"/>
                      <a:gd name="connsiteX30" fmla="*/ 3022475 w 4891815"/>
                      <a:gd name="connsiteY30" fmla="*/ 1423401 h 2031499"/>
                      <a:gd name="connsiteX31" fmla="*/ 3121572 w 4891815"/>
                      <a:gd name="connsiteY31" fmla="*/ 1418896 h 2031499"/>
                      <a:gd name="connsiteX32" fmla="*/ 3234183 w 4891815"/>
                      <a:gd name="connsiteY32" fmla="*/ 1400878 h 2031499"/>
                      <a:gd name="connsiteX33" fmla="*/ 3324272 w 4891815"/>
                      <a:gd name="connsiteY33" fmla="*/ 1369347 h 2031499"/>
                      <a:gd name="connsiteX34" fmla="*/ 3427874 w 4891815"/>
                      <a:gd name="connsiteY34" fmla="*/ 1306285 h 2031499"/>
                      <a:gd name="connsiteX35" fmla="*/ 3499945 w 4891815"/>
                      <a:gd name="connsiteY35" fmla="*/ 1238719 h 2031499"/>
                      <a:gd name="connsiteX36" fmla="*/ 3594538 w 4891815"/>
                      <a:gd name="connsiteY36" fmla="*/ 1139621 h 2031499"/>
                      <a:gd name="connsiteX37" fmla="*/ 3675618 w 4891815"/>
                      <a:gd name="connsiteY37" fmla="*/ 1027010 h 2031499"/>
                      <a:gd name="connsiteX38" fmla="*/ 3747689 w 4891815"/>
                      <a:gd name="connsiteY38" fmla="*/ 918904 h 2031499"/>
                      <a:gd name="connsiteX39" fmla="*/ 3900839 w 4891815"/>
                      <a:gd name="connsiteY39" fmla="*/ 671160 h 2031499"/>
                      <a:gd name="connsiteX40" fmla="*/ 4022459 w 4891815"/>
                      <a:gd name="connsiteY40" fmla="*/ 499992 h 2031499"/>
                      <a:gd name="connsiteX41" fmla="*/ 4085521 w 4891815"/>
                      <a:gd name="connsiteY41" fmla="*/ 396390 h 2031499"/>
                      <a:gd name="connsiteX42" fmla="*/ 4139574 w 4891815"/>
                      <a:gd name="connsiteY42" fmla="*/ 324319 h 2031499"/>
                      <a:gd name="connsiteX43" fmla="*/ 4216150 w 4891815"/>
                      <a:gd name="connsiteY43" fmla="*/ 225221 h 2031499"/>
                      <a:gd name="connsiteX44" fmla="*/ 4310743 w 4891815"/>
                      <a:gd name="connsiteY44" fmla="*/ 153150 h 2031499"/>
                      <a:gd name="connsiteX45" fmla="*/ 4414345 w 4891815"/>
                      <a:gd name="connsiteY45" fmla="*/ 103602 h 2031499"/>
                      <a:gd name="connsiteX46" fmla="*/ 4414345 w 4891815"/>
                      <a:gd name="connsiteY46" fmla="*/ 103602 h 2031499"/>
                      <a:gd name="connsiteX47" fmla="*/ 4522451 w 4891815"/>
                      <a:gd name="connsiteY47" fmla="*/ 58557 h 2031499"/>
                      <a:gd name="connsiteX48" fmla="*/ 4626053 w 4891815"/>
                      <a:gd name="connsiteY48" fmla="*/ 40539 h 2031499"/>
                      <a:gd name="connsiteX49" fmla="*/ 4698124 w 4891815"/>
                      <a:gd name="connsiteY49" fmla="*/ 49548 h 2031499"/>
                      <a:gd name="connsiteX50" fmla="*/ 4779204 w 4891815"/>
                      <a:gd name="connsiteY50" fmla="*/ 63062 h 2031499"/>
                      <a:gd name="connsiteX51" fmla="*/ 4891815 w 4891815"/>
                      <a:gd name="connsiteY51" fmla="*/ 103602 h 2031499"/>
                      <a:gd name="connsiteX52" fmla="*/ 4891815 w 4891815"/>
                      <a:gd name="connsiteY52" fmla="*/ 761249 h 2031499"/>
                      <a:gd name="connsiteX53" fmla="*/ 4810735 w 4891815"/>
                      <a:gd name="connsiteY53" fmla="*/ 747736 h 2031499"/>
                      <a:gd name="connsiteX54" fmla="*/ 4756682 w 4891815"/>
                      <a:gd name="connsiteY54" fmla="*/ 747736 h 2031499"/>
                      <a:gd name="connsiteX55" fmla="*/ 4671098 w 4891815"/>
                      <a:gd name="connsiteY55" fmla="*/ 774762 h 2031499"/>
                      <a:gd name="connsiteX56" fmla="*/ 4603531 w 4891815"/>
                      <a:gd name="connsiteY56" fmla="*/ 806293 h 2031499"/>
                      <a:gd name="connsiteX57" fmla="*/ 4517947 w 4891815"/>
                      <a:gd name="connsiteY57" fmla="*/ 914400 h 2031499"/>
                      <a:gd name="connsiteX58" fmla="*/ 4436867 w 4891815"/>
                      <a:gd name="connsiteY58" fmla="*/ 1054037 h 2031499"/>
                      <a:gd name="connsiteX59" fmla="*/ 4328761 w 4891815"/>
                      <a:gd name="connsiteY59" fmla="*/ 1180161 h 2031499"/>
                      <a:gd name="connsiteX60" fmla="*/ 4198132 w 4891815"/>
                      <a:gd name="connsiteY60" fmla="*/ 1346825 h 2031499"/>
                      <a:gd name="connsiteX61" fmla="*/ 4026964 w 4891815"/>
                      <a:gd name="connsiteY61" fmla="*/ 1554029 h 2031499"/>
                      <a:gd name="connsiteX62" fmla="*/ 3855795 w 4891815"/>
                      <a:gd name="connsiteY62" fmla="*/ 1774746 h 2031499"/>
                      <a:gd name="connsiteX63" fmla="*/ 3734175 w 4891815"/>
                      <a:gd name="connsiteY63" fmla="*/ 1891862 h 2031499"/>
                      <a:gd name="connsiteX64" fmla="*/ 3626069 w 4891815"/>
                      <a:gd name="connsiteY64" fmla="*/ 1950419 h 2031499"/>
                      <a:gd name="connsiteX65" fmla="*/ 3499945 w 4891815"/>
                      <a:gd name="connsiteY65" fmla="*/ 1990959 h 2031499"/>
                      <a:gd name="connsiteX66" fmla="*/ 3364812 w 4891815"/>
                      <a:gd name="connsiteY66" fmla="*/ 2022490 h 2031499"/>
                      <a:gd name="connsiteX67" fmla="*/ 3216166 w 4891815"/>
                      <a:gd name="connsiteY67" fmla="*/ 2031499 h 2031499"/>
                      <a:gd name="connsiteX68" fmla="*/ 3072024 w 4891815"/>
                      <a:gd name="connsiteY68" fmla="*/ 2013481 h 2031499"/>
                      <a:gd name="connsiteX69" fmla="*/ 2936891 w 4891815"/>
                      <a:gd name="connsiteY69" fmla="*/ 1977446 h 2031499"/>
                      <a:gd name="connsiteX70" fmla="*/ 2765722 w 4891815"/>
                      <a:gd name="connsiteY70" fmla="*/ 1914384 h 2031499"/>
                      <a:gd name="connsiteX71" fmla="*/ 2499961 w 4891815"/>
                      <a:gd name="connsiteY71" fmla="*/ 1788260 h 2031499"/>
                      <a:gd name="connsiteX72" fmla="*/ 2306270 w 4891815"/>
                      <a:gd name="connsiteY72" fmla="*/ 1693667 h 2031499"/>
                      <a:gd name="connsiteX73" fmla="*/ 2148615 w 4891815"/>
                      <a:gd name="connsiteY73" fmla="*/ 1608082 h 2031499"/>
                      <a:gd name="connsiteX74" fmla="*/ 2017986 w 4891815"/>
                      <a:gd name="connsiteY74" fmla="*/ 1490967 h 2031499"/>
                      <a:gd name="connsiteX75" fmla="*/ 1864835 w 4891815"/>
                      <a:gd name="connsiteY75" fmla="*/ 1324303 h 2031499"/>
                      <a:gd name="connsiteX76" fmla="*/ 1698171 w 4891815"/>
                      <a:gd name="connsiteY76" fmla="*/ 1108090 h 2031499"/>
                      <a:gd name="connsiteX77" fmla="*/ 1545021 w 4891815"/>
                      <a:gd name="connsiteY77" fmla="*/ 918904 h 2031499"/>
                      <a:gd name="connsiteX78" fmla="*/ 1441419 w 4891815"/>
                      <a:gd name="connsiteY78" fmla="*/ 792780 h 2031499"/>
                      <a:gd name="connsiteX79" fmla="*/ 1373852 w 4891815"/>
                      <a:gd name="connsiteY79" fmla="*/ 734222 h 2031499"/>
                      <a:gd name="connsiteX80" fmla="*/ 1301781 w 4891815"/>
                      <a:gd name="connsiteY80" fmla="*/ 729718 h 2031499"/>
                      <a:gd name="connsiteX81" fmla="*/ 1243224 w 4891815"/>
                      <a:gd name="connsiteY81" fmla="*/ 725213 h 2031499"/>
                      <a:gd name="connsiteX82" fmla="*/ 1175657 w 4891815"/>
                      <a:gd name="connsiteY82" fmla="*/ 788275 h 2031499"/>
                      <a:gd name="connsiteX83" fmla="*/ 1112595 w 4891815"/>
                      <a:gd name="connsiteY83" fmla="*/ 909895 h 2031499"/>
                      <a:gd name="connsiteX84" fmla="*/ 1036020 w 4891815"/>
                      <a:gd name="connsiteY84" fmla="*/ 1090072 h 2031499"/>
                      <a:gd name="connsiteX85" fmla="*/ 954940 w 4891815"/>
                      <a:gd name="connsiteY85" fmla="*/ 1247728 h 2031499"/>
                      <a:gd name="connsiteX86" fmla="*/ 855842 w 4891815"/>
                      <a:gd name="connsiteY86" fmla="*/ 1396374 h 2031499"/>
                      <a:gd name="connsiteX87" fmla="*/ 743232 w 4891815"/>
                      <a:gd name="connsiteY87" fmla="*/ 1508985 h 2031499"/>
                      <a:gd name="connsiteX88" fmla="*/ 639630 w 4891815"/>
                      <a:gd name="connsiteY88" fmla="*/ 1594569 h 2031499"/>
                      <a:gd name="connsiteX89" fmla="*/ 513505 w 4891815"/>
                      <a:gd name="connsiteY89" fmla="*/ 1684658 h 2031499"/>
                      <a:gd name="connsiteX90" fmla="*/ 396390 w 4891815"/>
                      <a:gd name="connsiteY90" fmla="*/ 1725198 h 2031499"/>
                      <a:gd name="connsiteX91" fmla="*/ 292788 w 4891815"/>
                      <a:gd name="connsiteY91" fmla="*/ 1765737 h 2031499"/>
                      <a:gd name="connsiteX92" fmla="*/ 184682 w 4891815"/>
                      <a:gd name="connsiteY92" fmla="*/ 1792764 h 2031499"/>
                      <a:gd name="connsiteX93" fmla="*/ 103602 w 4891815"/>
                      <a:gd name="connsiteY93" fmla="*/ 1792764 h 2031499"/>
                      <a:gd name="connsiteX94" fmla="*/ 0 w 4891815"/>
                      <a:gd name="connsiteY94" fmla="*/ 1779251 h 203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</a:cxnLst>
                    <a:rect l="l" t="t" r="r" b="b"/>
                    <a:pathLst>
                      <a:path w="4891815" h="2031499">
                        <a:moveTo>
                          <a:pt x="0" y="1779251"/>
                        </a:moveTo>
                        <a:lnTo>
                          <a:pt x="0" y="1175657"/>
                        </a:lnTo>
                        <a:lnTo>
                          <a:pt x="103602" y="1153135"/>
                        </a:lnTo>
                        <a:lnTo>
                          <a:pt x="202700" y="1108090"/>
                        </a:lnTo>
                        <a:lnTo>
                          <a:pt x="292788" y="1036019"/>
                        </a:lnTo>
                        <a:lnTo>
                          <a:pt x="360355" y="954939"/>
                        </a:lnTo>
                        <a:lnTo>
                          <a:pt x="414408" y="869355"/>
                        </a:lnTo>
                        <a:lnTo>
                          <a:pt x="481974" y="779267"/>
                        </a:lnTo>
                        <a:lnTo>
                          <a:pt x="567559" y="626116"/>
                        </a:lnTo>
                        <a:lnTo>
                          <a:pt x="621612" y="504496"/>
                        </a:lnTo>
                        <a:lnTo>
                          <a:pt x="675665" y="400894"/>
                        </a:lnTo>
                        <a:lnTo>
                          <a:pt x="729718" y="283779"/>
                        </a:lnTo>
                        <a:lnTo>
                          <a:pt x="788276" y="207203"/>
                        </a:lnTo>
                        <a:lnTo>
                          <a:pt x="864851" y="126124"/>
                        </a:lnTo>
                        <a:lnTo>
                          <a:pt x="932418" y="81079"/>
                        </a:lnTo>
                        <a:lnTo>
                          <a:pt x="1022506" y="40539"/>
                        </a:lnTo>
                        <a:lnTo>
                          <a:pt x="1126108" y="18017"/>
                        </a:lnTo>
                        <a:lnTo>
                          <a:pt x="1238719" y="0"/>
                        </a:lnTo>
                        <a:lnTo>
                          <a:pt x="1400879" y="0"/>
                        </a:lnTo>
                        <a:lnTo>
                          <a:pt x="1513490" y="27026"/>
                        </a:lnTo>
                        <a:lnTo>
                          <a:pt x="1653127" y="90088"/>
                        </a:lnTo>
                        <a:lnTo>
                          <a:pt x="1743216" y="171168"/>
                        </a:lnTo>
                        <a:lnTo>
                          <a:pt x="1864835" y="310805"/>
                        </a:lnTo>
                        <a:lnTo>
                          <a:pt x="1977446" y="459452"/>
                        </a:lnTo>
                        <a:lnTo>
                          <a:pt x="2166633" y="716204"/>
                        </a:lnTo>
                        <a:lnTo>
                          <a:pt x="2391854" y="1004488"/>
                        </a:lnTo>
                        <a:lnTo>
                          <a:pt x="2567527" y="1193674"/>
                        </a:lnTo>
                        <a:lnTo>
                          <a:pt x="2720678" y="1324303"/>
                        </a:lnTo>
                        <a:lnTo>
                          <a:pt x="2824280" y="1378356"/>
                        </a:lnTo>
                        <a:lnTo>
                          <a:pt x="2909864" y="1405383"/>
                        </a:lnTo>
                        <a:lnTo>
                          <a:pt x="3022475" y="1423401"/>
                        </a:lnTo>
                        <a:lnTo>
                          <a:pt x="3121572" y="1418896"/>
                        </a:lnTo>
                        <a:lnTo>
                          <a:pt x="3234183" y="1400878"/>
                        </a:lnTo>
                        <a:lnTo>
                          <a:pt x="3324272" y="1369347"/>
                        </a:lnTo>
                        <a:lnTo>
                          <a:pt x="3427874" y="1306285"/>
                        </a:lnTo>
                        <a:lnTo>
                          <a:pt x="3499945" y="1238719"/>
                        </a:lnTo>
                        <a:lnTo>
                          <a:pt x="3594538" y="1139621"/>
                        </a:lnTo>
                        <a:lnTo>
                          <a:pt x="3675618" y="1027010"/>
                        </a:lnTo>
                        <a:lnTo>
                          <a:pt x="3747689" y="918904"/>
                        </a:lnTo>
                        <a:lnTo>
                          <a:pt x="3900839" y="671160"/>
                        </a:lnTo>
                        <a:lnTo>
                          <a:pt x="4022459" y="499992"/>
                        </a:lnTo>
                        <a:lnTo>
                          <a:pt x="4085521" y="396390"/>
                        </a:lnTo>
                        <a:lnTo>
                          <a:pt x="4139574" y="324319"/>
                        </a:lnTo>
                        <a:lnTo>
                          <a:pt x="4216150" y="225221"/>
                        </a:lnTo>
                        <a:lnTo>
                          <a:pt x="4310743" y="153150"/>
                        </a:lnTo>
                        <a:lnTo>
                          <a:pt x="4414345" y="103602"/>
                        </a:lnTo>
                        <a:lnTo>
                          <a:pt x="4414345" y="103602"/>
                        </a:lnTo>
                        <a:lnTo>
                          <a:pt x="4522451" y="58557"/>
                        </a:lnTo>
                        <a:lnTo>
                          <a:pt x="4626053" y="40539"/>
                        </a:lnTo>
                        <a:lnTo>
                          <a:pt x="4698124" y="49548"/>
                        </a:lnTo>
                        <a:lnTo>
                          <a:pt x="4779204" y="63062"/>
                        </a:lnTo>
                        <a:lnTo>
                          <a:pt x="4891815" y="103602"/>
                        </a:lnTo>
                        <a:lnTo>
                          <a:pt x="4891815" y="761249"/>
                        </a:lnTo>
                        <a:lnTo>
                          <a:pt x="4810735" y="747736"/>
                        </a:lnTo>
                        <a:lnTo>
                          <a:pt x="4756682" y="747736"/>
                        </a:lnTo>
                        <a:lnTo>
                          <a:pt x="4671098" y="774762"/>
                        </a:lnTo>
                        <a:lnTo>
                          <a:pt x="4603531" y="806293"/>
                        </a:lnTo>
                        <a:lnTo>
                          <a:pt x="4517947" y="914400"/>
                        </a:lnTo>
                        <a:lnTo>
                          <a:pt x="4436867" y="1054037"/>
                        </a:lnTo>
                        <a:lnTo>
                          <a:pt x="4328761" y="1180161"/>
                        </a:lnTo>
                        <a:lnTo>
                          <a:pt x="4198132" y="1346825"/>
                        </a:lnTo>
                        <a:lnTo>
                          <a:pt x="4026964" y="1554029"/>
                        </a:lnTo>
                        <a:lnTo>
                          <a:pt x="3855795" y="1774746"/>
                        </a:lnTo>
                        <a:lnTo>
                          <a:pt x="3734175" y="1891862"/>
                        </a:lnTo>
                        <a:lnTo>
                          <a:pt x="3626069" y="1950419"/>
                        </a:lnTo>
                        <a:lnTo>
                          <a:pt x="3499945" y="1990959"/>
                        </a:lnTo>
                        <a:lnTo>
                          <a:pt x="3364812" y="2022490"/>
                        </a:lnTo>
                        <a:lnTo>
                          <a:pt x="3216166" y="2031499"/>
                        </a:lnTo>
                        <a:lnTo>
                          <a:pt x="3072024" y="2013481"/>
                        </a:lnTo>
                        <a:lnTo>
                          <a:pt x="2936891" y="1977446"/>
                        </a:lnTo>
                        <a:lnTo>
                          <a:pt x="2765722" y="1914384"/>
                        </a:lnTo>
                        <a:lnTo>
                          <a:pt x="2499961" y="1788260"/>
                        </a:lnTo>
                        <a:lnTo>
                          <a:pt x="2306270" y="1693667"/>
                        </a:lnTo>
                        <a:lnTo>
                          <a:pt x="2148615" y="1608082"/>
                        </a:lnTo>
                        <a:lnTo>
                          <a:pt x="2017986" y="1490967"/>
                        </a:lnTo>
                        <a:lnTo>
                          <a:pt x="1864835" y="1324303"/>
                        </a:lnTo>
                        <a:lnTo>
                          <a:pt x="1698171" y="1108090"/>
                        </a:lnTo>
                        <a:lnTo>
                          <a:pt x="1545021" y="918904"/>
                        </a:lnTo>
                        <a:lnTo>
                          <a:pt x="1441419" y="792780"/>
                        </a:lnTo>
                        <a:lnTo>
                          <a:pt x="1373852" y="734222"/>
                        </a:lnTo>
                        <a:lnTo>
                          <a:pt x="1301781" y="729718"/>
                        </a:lnTo>
                        <a:lnTo>
                          <a:pt x="1243224" y="725213"/>
                        </a:lnTo>
                        <a:lnTo>
                          <a:pt x="1175657" y="788275"/>
                        </a:lnTo>
                        <a:lnTo>
                          <a:pt x="1112595" y="909895"/>
                        </a:lnTo>
                        <a:lnTo>
                          <a:pt x="1036020" y="1090072"/>
                        </a:lnTo>
                        <a:lnTo>
                          <a:pt x="954940" y="1247728"/>
                        </a:lnTo>
                        <a:lnTo>
                          <a:pt x="855842" y="1396374"/>
                        </a:lnTo>
                        <a:lnTo>
                          <a:pt x="743232" y="1508985"/>
                        </a:lnTo>
                        <a:lnTo>
                          <a:pt x="639630" y="1594569"/>
                        </a:lnTo>
                        <a:lnTo>
                          <a:pt x="513505" y="1684658"/>
                        </a:lnTo>
                        <a:lnTo>
                          <a:pt x="396390" y="1725198"/>
                        </a:lnTo>
                        <a:lnTo>
                          <a:pt x="292788" y="1765737"/>
                        </a:lnTo>
                        <a:lnTo>
                          <a:pt x="184682" y="1792764"/>
                        </a:lnTo>
                        <a:lnTo>
                          <a:pt x="103602" y="1792764"/>
                        </a:lnTo>
                        <a:lnTo>
                          <a:pt x="0" y="177925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50000">
                        <a:schemeClr val="accent1">
                          <a:lumMod val="20000"/>
                          <a:lumOff val="8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8" name="Kombinationstegning 17"/>
                  <p:cNvSpPr/>
                  <p:nvPr/>
                </p:nvSpPr>
                <p:spPr>
                  <a:xfrm>
                    <a:off x="1873710" y="4968255"/>
                    <a:ext cx="545036" cy="545037"/>
                  </a:xfrm>
                  <a:custGeom>
                    <a:avLst/>
                    <a:gdLst>
                      <a:gd name="connsiteX0" fmla="*/ 545036 w 545036"/>
                      <a:gd name="connsiteY0" fmla="*/ 189187 h 545037"/>
                      <a:gd name="connsiteX1" fmla="*/ 495487 w 545036"/>
                      <a:gd name="connsiteY1" fmla="*/ 135133 h 545037"/>
                      <a:gd name="connsiteX2" fmla="*/ 445939 w 545036"/>
                      <a:gd name="connsiteY2" fmla="*/ 76576 h 545037"/>
                      <a:gd name="connsiteX3" fmla="*/ 373868 w 545036"/>
                      <a:gd name="connsiteY3" fmla="*/ 45045 h 545037"/>
                      <a:gd name="connsiteX4" fmla="*/ 288283 w 545036"/>
                      <a:gd name="connsiteY4" fmla="*/ 45045 h 545037"/>
                      <a:gd name="connsiteX5" fmla="*/ 220717 w 545036"/>
                      <a:gd name="connsiteY5" fmla="*/ 76576 h 545037"/>
                      <a:gd name="connsiteX6" fmla="*/ 162159 w 545036"/>
                      <a:gd name="connsiteY6" fmla="*/ 202700 h 545037"/>
                      <a:gd name="connsiteX7" fmla="*/ 85584 w 545036"/>
                      <a:gd name="connsiteY7" fmla="*/ 364860 h 545037"/>
                      <a:gd name="connsiteX8" fmla="*/ 0 w 545036"/>
                      <a:gd name="connsiteY8" fmla="*/ 545037 h 545037"/>
                      <a:gd name="connsiteX9" fmla="*/ 18017 w 545036"/>
                      <a:gd name="connsiteY9" fmla="*/ 436930 h 545037"/>
                      <a:gd name="connsiteX10" fmla="*/ 40540 w 545036"/>
                      <a:gd name="connsiteY10" fmla="*/ 346842 h 545037"/>
                      <a:gd name="connsiteX11" fmla="*/ 90088 w 545036"/>
                      <a:gd name="connsiteY11" fmla="*/ 247744 h 545037"/>
                      <a:gd name="connsiteX12" fmla="*/ 121619 w 545036"/>
                      <a:gd name="connsiteY12" fmla="*/ 121620 h 545037"/>
                      <a:gd name="connsiteX13" fmla="*/ 207204 w 545036"/>
                      <a:gd name="connsiteY13" fmla="*/ 36036 h 545037"/>
                      <a:gd name="connsiteX14" fmla="*/ 274770 w 545036"/>
                      <a:gd name="connsiteY14" fmla="*/ 0 h 545037"/>
                      <a:gd name="connsiteX15" fmla="*/ 342337 w 545036"/>
                      <a:gd name="connsiteY15" fmla="*/ 4505 h 545037"/>
                      <a:gd name="connsiteX16" fmla="*/ 432425 w 545036"/>
                      <a:gd name="connsiteY16" fmla="*/ 36036 h 545037"/>
                      <a:gd name="connsiteX17" fmla="*/ 509001 w 545036"/>
                      <a:gd name="connsiteY17" fmla="*/ 90089 h 545037"/>
                      <a:gd name="connsiteX18" fmla="*/ 545036 w 545036"/>
                      <a:gd name="connsiteY18" fmla="*/ 189187 h 545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5036" h="545037">
                        <a:moveTo>
                          <a:pt x="545036" y="189187"/>
                        </a:moveTo>
                        <a:lnTo>
                          <a:pt x="495487" y="135133"/>
                        </a:lnTo>
                        <a:lnTo>
                          <a:pt x="445939" y="76576"/>
                        </a:lnTo>
                        <a:lnTo>
                          <a:pt x="373868" y="45045"/>
                        </a:lnTo>
                        <a:lnTo>
                          <a:pt x="288283" y="45045"/>
                        </a:lnTo>
                        <a:lnTo>
                          <a:pt x="220717" y="76576"/>
                        </a:lnTo>
                        <a:lnTo>
                          <a:pt x="162159" y="202700"/>
                        </a:lnTo>
                        <a:lnTo>
                          <a:pt x="85584" y="364860"/>
                        </a:lnTo>
                        <a:lnTo>
                          <a:pt x="0" y="545037"/>
                        </a:lnTo>
                        <a:lnTo>
                          <a:pt x="18017" y="436930"/>
                        </a:lnTo>
                        <a:lnTo>
                          <a:pt x="40540" y="346842"/>
                        </a:lnTo>
                        <a:lnTo>
                          <a:pt x="90088" y="247744"/>
                        </a:lnTo>
                        <a:lnTo>
                          <a:pt x="121619" y="121620"/>
                        </a:lnTo>
                        <a:lnTo>
                          <a:pt x="207204" y="36036"/>
                        </a:lnTo>
                        <a:lnTo>
                          <a:pt x="274770" y="0"/>
                        </a:lnTo>
                        <a:lnTo>
                          <a:pt x="342337" y="4505"/>
                        </a:lnTo>
                        <a:lnTo>
                          <a:pt x="432425" y="36036"/>
                        </a:lnTo>
                        <a:lnTo>
                          <a:pt x="509001" y="90089"/>
                        </a:lnTo>
                        <a:lnTo>
                          <a:pt x="545036" y="189187"/>
                        </a:lnTo>
                        <a:close/>
                      </a:path>
                    </a:pathLst>
                  </a:custGeom>
                  <a:blipFill>
                    <a:blip r:embed="rId2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9" name="Kombinationstegning 18"/>
                  <p:cNvSpPr/>
                  <p:nvPr/>
                </p:nvSpPr>
                <p:spPr>
                  <a:xfrm>
                    <a:off x="2979750" y="4896589"/>
                    <a:ext cx="1396374" cy="864851"/>
                  </a:xfrm>
                  <a:custGeom>
                    <a:avLst/>
                    <a:gdLst>
                      <a:gd name="connsiteX0" fmla="*/ 1396374 w 1396374"/>
                      <a:gd name="connsiteY0" fmla="*/ 684674 h 864851"/>
                      <a:gd name="connsiteX1" fmla="*/ 1292773 w 1396374"/>
                      <a:gd name="connsiteY1" fmla="*/ 761249 h 864851"/>
                      <a:gd name="connsiteX2" fmla="*/ 1153135 w 1396374"/>
                      <a:gd name="connsiteY2" fmla="*/ 815302 h 864851"/>
                      <a:gd name="connsiteX3" fmla="*/ 1022507 w 1396374"/>
                      <a:gd name="connsiteY3" fmla="*/ 837824 h 864851"/>
                      <a:gd name="connsiteX4" fmla="*/ 864851 w 1396374"/>
                      <a:gd name="connsiteY4" fmla="*/ 819807 h 864851"/>
                      <a:gd name="connsiteX5" fmla="*/ 729718 w 1396374"/>
                      <a:gd name="connsiteY5" fmla="*/ 774762 h 864851"/>
                      <a:gd name="connsiteX6" fmla="*/ 590081 w 1396374"/>
                      <a:gd name="connsiteY6" fmla="*/ 693682 h 864851"/>
                      <a:gd name="connsiteX7" fmla="*/ 472966 w 1396374"/>
                      <a:gd name="connsiteY7" fmla="*/ 576567 h 864851"/>
                      <a:gd name="connsiteX8" fmla="*/ 337833 w 1396374"/>
                      <a:gd name="connsiteY8" fmla="*/ 427921 h 864851"/>
                      <a:gd name="connsiteX9" fmla="*/ 139638 w 1396374"/>
                      <a:gd name="connsiteY9" fmla="*/ 202699 h 864851"/>
                      <a:gd name="connsiteX10" fmla="*/ 0 w 1396374"/>
                      <a:gd name="connsiteY10" fmla="*/ 0 h 864851"/>
                      <a:gd name="connsiteX11" fmla="*/ 81080 w 1396374"/>
                      <a:gd name="connsiteY11" fmla="*/ 162159 h 864851"/>
                      <a:gd name="connsiteX12" fmla="*/ 189186 w 1396374"/>
                      <a:gd name="connsiteY12" fmla="*/ 306301 h 864851"/>
                      <a:gd name="connsiteX13" fmla="*/ 328824 w 1396374"/>
                      <a:gd name="connsiteY13" fmla="*/ 486478 h 864851"/>
                      <a:gd name="connsiteX14" fmla="*/ 400895 w 1396374"/>
                      <a:gd name="connsiteY14" fmla="*/ 536027 h 864851"/>
                      <a:gd name="connsiteX15" fmla="*/ 459452 w 1396374"/>
                      <a:gd name="connsiteY15" fmla="*/ 594585 h 864851"/>
                      <a:gd name="connsiteX16" fmla="*/ 513506 w 1396374"/>
                      <a:gd name="connsiteY16" fmla="*/ 689178 h 864851"/>
                      <a:gd name="connsiteX17" fmla="*/ 558550 w 1396374"/>
                      <a:gd name="connsiteY17" fmla="*/ 725213 h 864851"/>
                      <a:gd name="connsiteX18" fmla="*/ 626116 w 1396374"/>
                      <a:gd name="connsiteY18" fmla="*/ 752240 h 864851"/>
                      <a:gd name="connsiteX19" fmla="*/ 734223 w 1396374"/>
                      <a:gd name="connsiteY19" fmla="*/ 815302 h 864851"/>
                      <a:gd name="connsiteX20" fmla="*/ 909896 w 1396374"/>
                      <a:gd name="connsiteY20" fmla="*/ 864851 h 864851"/>
                      <a:gd name="connsiteX21" fmla="*/ 1022507 w 1396374"/>
                      <a:gd name="connsiteY21" fmla="*/ 864851 h 864851"/>
                      <a:gd name="connsiteX22" fmla="*/ 1180162 w 1396374"/>
                      <a:gd name="connsiteY22" fmla="*/ 837824 h 864851"/>
                      <a:gd name="connsiteX23" fmla="*/ 1319799 w 1396374"/>
                      <a:gd name="connsiteY23" fmla="*/ 779267 h 864851"/>
                      <a:gd name="connsiteX24" fmla="*/ 1396374 w 1396374"/>
                      <a:gd name="connsiteY24" fmla="*/ 684674 h 864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396374" h="864851">
                        <a:moveTo>
                          <a:pt x="1396374" y="684674"/>
                        </a:moveTo>
                        <a:lnTo>
                          <a:pt x="1292773" y="761249"/>
                        </a:lnTo>
                        <a:lnTo>
                          <a:pt x="1153135" y="815302"/>
                        </a:lnTo>
                        <a:lnTo>
                          <a:pt x="1022507" y="837824"/>
                        </a:lnTo>
                        <a:lnTo>
                          <a:pt x="864851" y="819807"/>
                        </a:lnTo>
                        <a:lnTo>
                          <a:pt x="729718" y="774762"/>
                        </a:lnTo>
                        <a:lnTo>
                          <a:pt x="590081" y="693682"/>
                        </a:lnTo>
                        <a:lnTo>
                          <a:pt x="472966" y="576567"/>
                        </a:lnTo>
                        <a:lnTo>
                          <a:pt x="337833" y="427921"/>
                        </a:lnTo>
                        <a:lnTo>
                          <a:pt x="139638" y="202699"/>
                        </a:lnTo>
                        <a:lnTo>
                          <a:pt x="0" y="0"/>
                        </a:lnTo>
                        <a:lnTo>
                          <a:pt x="81080" y="162159"/>
                        </a:lnTo>
                        <a:lnTo>
                          <a:pt x="189186" y="306301"/>
                        </a:lnTo>
                        <a:lnTo>
                          <a:pt x="328824" y="486478"/>
                        </a:lnTo>
                        <a:lnTo>
                          <a:pt x="400895" y="536027"/>
                        </a:lnTo>
                        <a:lnTo>
                          <a:pt x="459452" y="594585"/>
                        </a:lnTo>
                        <a:lnTo>
                          <a:pt x="513506" y="689178"/>
                        </a:lnTo>
                        <a:lnTo>
                          <a:pt x="558550" y="725213"/>
                        </a:lnTo>
                        <a:lnTo>
                          <a:pt x="626116" y="752240"/>
                        </a:lnTo>
                        <a:lnTo>
                          <a:pt x="734223" y="815302"/>
                        </a:lnTo>
                        <a:lnTo>
                          <a:pt x="909896" y="864851"/>
                        </a:lnTo>
                        <a:lnTo>
                          <a:pt x="1022507" y="864851"/>
                        </a:lnTo>
                        <a:lnTo>
                          <a:pt x="1180162" y="837824"/>
                        </a:lnTo>
                        <a:lnTo>
                          <a:pt x="1319799" y="779267"/>
                        </a:lnTo>
                        <a:lnTo>
                          <a:pt x="1396374" y="684674"/>
                        </a:lnTo>
                        <a:close/>
                      </a:path>
                    </a:pathLst>
                  </a:custGeom>
                  <a:blipFill>
                    <a:blip r:embed="rId3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3" name="Kombinationstegning 12"/>
                <p:cNvSpPr/>
                <p:nvPr/>
              </p:nvSpPr>
              <p:spPr>
                <a:xfrm>
                  <a:off x="3532870" y="6385891"/>
                  <a:ext cx="684673" cy="70835"/>
                </a:xfrm>
                <a:custGeom>
                  <a:avLst/>
                  <a:gdLst>
                    <a:gd name="connsiteX0" fmla="*/ 756745 w 756745"/>
                    <a:gd name="connsiteY0" fmla="*/ 0 h 106869"/>
                    <a:gd name="connsiteX1" fmla="*/ 527019 w 756745"/>
                    <a:gd name="connsiteY1" fmla="*/ 90088 h 106869"/>
                    <a:gd name="connsiteX2" fmla="*/ 247744 w 756745"/>
                    <a:gd name="connsiteY2" fmla="*/ 99097 h 106869"/>
                    <a:gd name="connsiteX3" fmla="*/ 0 w 756745"/>
                    <a:gd name="connsiteY3" fmla="*/ 4504 h 106869"/>
                    <a:gd name="connsiteX4" fmla="*/ 0 w 756745"/>
                    <a:gd name="connsiteY4" fmla="*/ 4504 h 10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6745" h="106869">
                      <a:moveTo>
                        <a:pt x="756745" y="0"/>
                      </a:moveTo>
                      <a:cubicBezTo>
                        <a:pt x="684298" y="36786"/>
                        <a:pt x="611852" y="73572"/>
                        <a:pt x="527019" y="90088"/>
                      </a:cubicBezTo>
                      <a:cubicBezTo>
                        <a:pt x="442186" y="106604"/>
                        <a:pt x="335580" y="113361"/>
                        <a:pt x="247744" y="99097"/>
                      </a:cubicBezTo>
                      <a:cubicBezTo>
                        <a:pt x="159908" y="84833"/>
                        <a:pt x="0" y="4504"/>
                        <a:pt x="0" y="4504"/>
                      </a:cubicBezTo>
                      <a:lnTo>
                        <a:pt x="0" y="4504"/>
                      </a:lnTo>
                    </a:path>
                  </a:pathLst>
                </a:custGeom>
                <a:noFill/>
                <a:ln w="9525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" name="Kombinationstegning 13"/>
                <p:cNvSpPr/>
                <p:nvPr/>
              </p:nvSpPr>
              <p:spPr>
                <a:xfrm>
                  <a:off x="3234183" y="6508906"/>
                  <a:ext cx="1225206" cy="286053"/>
                </a:xfrm>
                <a:custGeom>
                  <a:avLst/>
                  <a:gdLst>
                    <a:gd name="connsiteX0" fmla="*/ 1225206 w 1225206"/>
                    <a:gd name="connsiteY0" fmla="*/ 175673 h 286053"/>
                    <a:gd name="connsiteX1" fmla="*/ 1013498 w 1225206"/>
                    <a:gd name="connsiteY1" fmla="*/ 261258 h 286053"/>
                    <a:gd name="connsiteX2" fmla="*/ 725214 w 1225206"/>
                    <a:gd name="connsiteY2" fmla="*/ 283780 h 286053"/>
                    <a:gd name="connsiteX3" fmla="*/ 450444 w 1225206"/>
                    <a:gd name="connsiteY3" fmla="*/ 216213 h 286053"/>
                    <a:gd name="connsiteX4" fmla="*/ 90089 w 1225206"/>
                    <a:gd name="connsiteY4" fmla="*/ 63062 h 286053"/>
                    <a:gd name="connsiteX5" fmla="*/ 0 w 1225206"/>
                    <a:gd name="connsiteY5" fmla="*/ 0 h 286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206" h="286053">
                      <a:moveTo>
                        <a:pt x="1225206" y="175673"/>
                      </a:moveTo>
                      <a:cubicBezTo>
                        <a:pt x="1161018" y="209456"/>
                        <a:pt x="1096830" y="243240"/>
                        <a:pt x="1013498" y="261258"/>
                      </a:cubicBezTo>
                      <a:cubicBezTo>
                        <a:pt x="930166" y="279276"/>
                        <a:pt x="819056" y="291288"/>
                        <a:pt x="725214" y="283780"/>
                      </a:cubicBezTo>
                      <a:cubicBezTo>
                        <a:pt x="631372" y="276272"/>
                        <a:pt x="556298" y="252999"/>
                        <a:pt x="450444" y="216213"/>
                      </a:cubicBezTo>
                      <a:cubicBezTo>
                        <a:pt x="344590" y="179427"/>
                        <a:pt x="165163" y="99097"/>
                        <a:pt x="90089" y="63062"/>
                      </a:cubicBezTo>
                      <a:cubicBezTo>
                        <a:pt x="15015" y="27027"/>
                        <a:pt x="0" y="0"/>
                        <a:pt x="0" y="0"/>
                      </a:cubicBezTo>
                    </a:path>
                  </a:pathLst>
                </a:custGeom>
                <a:noFill/>
                <a:ln w="28575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" name="Kombinationstegning 14"/>
                <p:cNvSpPr/>
                <p:nvPr/>
              </p:nvSpPr>
              <p:spPr>
                <a:xfrm>
                  <a:off x="1973987" y="5493592"/>
                  <a:ext cx="396390" cy="185829"/>
                </a:xfrm>
                <a:custGeom>
                  <a:avLst/>
                  <a:gdLst>
                    <a:gd name="connsiteX0" fmla="*/ 396391 w 396391"/>
                    <a:gd name="connsiteY0" fmla="*/ 185829 h 185829"/>
                    <a:gd name="connsiteX1" fmla="*/ 261258 w 396391"/>
                    <a:gd name="connsiteY1" fmla="*/ 50696 h 185829"/>
                    <a:gd name="connsiteX2" fmla="*/ 112611 w 396391"/>
                    <a:gd name="connsiteY2" fmla="*/ 1147 h 185829"/>
                    <a:gd name="connsiteX3" fmla="*/ 0 w 396391"/>
                    <a:gd name="connsiteY3" fmla="*/ 14660 h 18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6391" h="185829">
                      <a:moveTo>
                        <a:pt x="396391" y="185829"/>
                      </a:moveTo>
                      <a:cubicBezTo>
                        <a:pt x="352473" y="133652"/>
                        <a:pt x="308555" y="81476"/>
                        <a:pt x="261258" y="50696"/>
                      </a:cubicBezTo>
                      <a:cubicBezTo>
                        <a:pt x="213961" y="19916"/>
                        <a:pt x="156154" y="7153"/>
                        <a:pt x="112611" y="1147"/>
                      </a:cubicBezTo>
                      <a:cubicBezTo>
                        <a:pt x="69068" y="-4859"/>
                        <a:pt x="0" y="14660"/>
                        <a:pt x="0" y="14660"/>
                      </a:cubicBezTo>
                    </a:path>
                  </a:pathLst>
                </a:custGeom>
                <a:noFill/>
                <a:ln w="9525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6" name="Kombinationstegning 15"/>
                <p:cNvSpPr/>
                <p:nvPr/>
              </p:nvSpPr>
              <p:spPr>
                <a:xfrm rot="21437850">
                  <a:off x="1666639" y="5025790"/>
                  <a:ext cx="909897" cy="380652"/>
                </a:xfrm>
                <a:custGeom>
                  <a:avLst/>
                  <a:gdLst>
                    <a:gd name="connsiteX0" fmla="*/ 1081064 w 1081064"/>
                    <a:gd name="connsiteY0" fmla="*/ 328412 h 328412"/>
                    <a:gd name="connsiteX1" fmla="*/ 869356 w 1081064"/>
                    <a:gd name="connsiteY1" fmla="*/ 112199 h 328412"/>
                    <a:gd name="connsiteX2" fmla="*/ 666656 w 1081064"/>
                    <a:gd name="connsiteY2" fmla="*/ 26615 h 328412"/>
                    <a:gd name="connsiteX3" fmla="*/ 400895 w 1081064"/>
                    <a:gd name="connsiteY3" fmla="*/ 4092 h 328412"/>
                    <a:gd name="connsiteX4" fmla="*/ 121620 w 1081064"/>
                    <a:gd name="connsiteY4" fmla="*/ 98685 h 328412"/>
                    <a:gd name="connsiteX5" fmla="*/ 0 w 1081064"/>
                    <a:gd name="connsiteY5" fmla="*/ 296881 h 328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1064" h="328412">
                      <a:moveTo>
                        <a:pt x="1081064" y="328412"/>
                      </a:moveTo>
                      <a:cubicBezTo>
                        <a:pt x="1009744" y="245455"/>
                        <a:pt x="938424" y="162498"/>
                        <a:pt x="869356" y="112199"/>
                      </a:cubicBezTo>
                      <a:cubicBezTo>
                        <a:pt x="800288" y="61899"/>
                        <a:pt x="744733" y="44633"/>
                        <a:pt x="666656" y="26615"/>
                      </a:cubicBezTo>
                      <a:cubicBezTo>
                        <a:pt x="588579" y="8597"/>
                        <a:pt x="491734" y="-7920"/>
                        <a:pt x="400895" y="4092"/>
                      </a:cubicBezTo>
                      <a:cubicBezTo>
                        <a:pt x="310056" y="16104"/>
                        <a:pt x="188436" y="49887"/>
                        <a:pt x="121620" y="98685"/>
                      </a:cubicBezTo>
                      <a:cubicBezTo>
                        <a:pt x="54804" y="147483"/>
                        <a:pt x="0" y="296881"/>
                        <a:pt x="0" y="296881"/>
                      </a:cubicBezTo>
                    </a:path>
                  </a:pathLst>
                </a:custGeom>
                <a:noFill/>
                <a:ln w="28575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9" name="Kombinationstegning 8"/>
              <p:cNvSpPr/>
              <p:nvPr/>
            </p:nvSpPr>
            <p:spPr>
              <a:xfrm rot="21059056">
                <a:off x="5138019" y="5481582"/>
                <a:ext cx="555582" cy="141641"/>
              </a:xfrm>
              <a:custGeom>
                <a:avLst/>
                <a:gdLst>
                  <a:gd name="connsiteX0" fmla="*/ 396390 w 396390"/>
                  <a:gd name="connsiteY0" fmla="*/ 60474 h 123536"/>
                  <a:gd name="connsiteX1" fmla="*/ 220717 w 396390"/>
                  <a:gd name="connsiteY1" fmla="*/ 1917 h 123536"/>
                  <a:gd name="connsiteX2" fmla="*/ 0 w 396390"/>
                  <a:gd name="connsiteY2" fmla="*/ 123536 h 123536"/>
                  <a:gd name="connsiteX3" fmla="*/ 0 w 396390"/>
                  <a:gd name="connsiteY3" fmla="*/ 123536 h 12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90" h="123536">
                    <a:moveTo>
                      <a:pt x="396390" y="60474"/>
                    </a:moveTo>
                    <a:cubicBezTo>
                      <a:pt x="341586" y="25940"/>
                      <a:pt x="286782" y="-8593"/>
                      <a:pt x="220717" y="1917"/>
                    </a:cubicBezTo>
                    <a:cubicBezTo>
                      <a:pt x="154652" y="12427"/>
                      <a:pt x="0" y="123536"/>
                      <a:pt x="0" y="123536"/>
                    </a:cubicBezTo>
                    <a:lnTo>
                      <a:pt x="0" y="123536"/>
                    </a:lnTo>
                  </a:path>
                </a:pathLst>
              </a:custGeom>
              <a:noFill/>
              <a:ln>
                <a:solidFill>
                  <a:schemeClr val="accent1">
                    <a:lumMod val="75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" name="Tekstfelt 9"/>
              <p:cNvSpPr txBox="1"/>
              <p:nvPr/>
            </p:nvSpPr>
            <p:spPr>
              <a:xfrm>
                <a:off x="4461629" y="5035561"/>
                <a:ext cx="1885416" cy="587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800"/>
                  <a:t>vandretning</a:t>
                </a:r>
              </a:p>
            </p:txBody>
          </p:sp>
        </p:grpSp>
        <p:grpSp>
          <p:nvGrpSpPr>
            <p:cNvPr id="4" name="Grupper 3"/>
            <p:cNvGrpSpPr/>
            <p:nvPr/>
          </p:nvGrpSpPr>
          <p:grpSpPr>
            <a:xfrm>
              <a:off x="4209999" y="3205459"/>
              <a:ext cx="762462" cy="482376"/>
              <a:chOff x="4250768" y="2943370"/>
              <a:chExt cx="762462" cy="482376"/>
            </a:xfrm>
          </p:grpSpPr>
          <p:sp>
            <p:nvSpPr>
              <p:cNvPr id="5" name="Tekstfelt 4"/>
              <p:cNvSpPr txBox="1"/>
              <p:nvPr/>
            </p:nvSpPr>
            <p:spPr>
              <a:xfrm>
                <a:off x="4250768" y="3210302"/>
                <a:ext cx="61427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800" dirty="0"/>
                  <a:t>aflejringer</a:t>
                </a:r>
              </a:p>
            </p:txBody>
          </p:sp>
          <p:cxnSp>
            <p:nvCxnSpPr>
              <p:cNvPr id="6" name="Lige pilforbindelse 5"/>
              <p:cNvCxnSpPr>
                <a:stCxn id="29" idx="0"/>
                <a:endCxn id="26" idx="25"/>
              </p:cNvCxnSpPr>
              <p:nvPr/>
            </p:nvCxnSpPr>
            <p:spPr>
              <a:xfrm flipV="1">
                <a:off x="4557904" y="3005958"/>
                <a:ext cx="455326" cy="204344"/>
              </a:xfrm>
              <a:prstGeom prst="straightConnector1">
                <a:avLst/>
              </a:prstGeom>
              <a:ln w="952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Lige pilforbindelse 6"/>
              <p:cNvCxnSpPr>
                <a:stCxn id="29" idx="0"/>
                <a:endCxn id="27" idx="6"/>
              </p:cNvCxnSpPr>
              <p:nvPr/>
            </p:nvCxnSpPr>
            <p:spPr>
              <a:xfrm flipH="1" flipV="1">
                <a:off x="4393703" y="2943370"/>
                <a:ext cx="164201" cy="266932"/>
              </a:xfrm>
              <a:prstGeom prst="straightConnector1">
                <a:avLst/>
              </a:prstGeom>
              <a:ln w="9525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upper 19"/>
          <p:cNvGrpSpPr/>
          <p:nvPr/>
        </p:nvGrpSpPr>
        <p:grpSpPr>
          <a:xfrm>
            <a:off x="3806029" y="3427366"/>
            <a:ext cx="2403395" cy="881375"/>
            <a:chOff x="2982880" y="4531185"/>
            <a:chExt cx="3240000" cy="1213084"/>
          </a:xfrm>
        </p:grpSpPr>
        <p:grpSp>
          <p:nvGrpSpPr>
            <p:cNvPr id="21" name="Grupper 20"/>
            <p:cNvGrpSpPr>
              <a:grpSpLocks noChangeAspect="1"/>
            </p:cNvGrpSpPr>
            <p:nvPr/>
          </p:nvGrpSpPr>
          <p:grpSpPr>
            <a:xfrm>
              <a:off x="2982880" y="4531185"/>
              <a:ext cx="3240000" cy="1213084"/>
              <a:chOff x="-169" y="5649717"/>
              <a:chExt cx="6839999" cy="2560962"/>
            </a:xfrm>
          </p:grpSpPr>
          <p:sp>
            <p:nvSpPr>
              <p:cNvPr id="31" name="Rektangel 30"/>
              <p:cNvSpPr/>
              <p:nvPr/>
            </p:nvSpPr>
            <p:spPr>
              <a:xfrm>
                <a:off x="9000" y="5649717"/>
                <a:ext cx="6821662" cy="68155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2" name="Kombinationstegning 31"/>
              <p:cNvSpPr/>
              <p:nvPr/>
            </p:nvSpPr>
            <p:spPr>
              <a:xfrm>
                <a:off x="682638" y="6322632"/>
                <a:ext cx="5724880" cy="1474464"/>
              </a:xfrm>
              <a:custGeom>
                <a:avLst/>
                <a:gdLst>
                  <a:gd name="connsiteX0" fmla="*/ 0 w 3891944"/>
                  <a:gd name="connsiteY0" fmla="*/ 0 h 730601"/>
                  <a:gd name="connsiteX1" fmla="*/ 3891944 w 3891944"/>
                  <a:gd name="connsiteY1" fmla="*/ 0 h 730601"/>
                  <a:gd name="connsiteX2" fmla="*/ 3855184 w 3891944"/>
                  <a:gd name="connsiteY2" fmla="*/ 50545 h 730601"/>
                  <a:gd name="connsiteX3" fmla="*/ 3827614 w 3891944"/>
                  <a:gd name="connsiteY3" fmla="*/ 87305 h 730601"/>
                  <a:gd name="connsiteX4" fmla="*/ 3800044 w 3891944"/>
                  <a:gd name="connsiteY4" fmla="*/ 133254 h 730601"/>
                  <a:gd name="connsiteX5" fmla="*/ 3767879 w 3891944"/>
                  <a:gd name="connsiteY5" fmla="*/ 183799 h 730601"/>
                  <a:gd name="connsiteX6" fmla="*/ 3731120 w 3891944"/>
                  <a:gd name="connsiteY6" fmla="*/ 271104 h 730601"/>
                  <a:gd name="connsiteX7" fmla="*/ 3675980 w 3891944"/>
                  <a:gd name="connsiteY7" fmla="*/ 353813 h 730601"/>
                  <a:gd name="connsiteX8" fmla="*/ 3611650 w 3891944"/>
                  <a:gd name="connsiteY8" fmla="*/ 413548 h 730601"/>
                  <a:gd name="connsiteX9" fmla="*/ 3533536 w 3891944"/>
                  <a:gd name="connsiteY9" fmla="*/ 468687 h 730601"/>
                  <a:gd name="connsiteX10" fmla="*/ 3427851 w 3891944"/>
                  <a:gd name="connsiteY10" fmla="*/ 519232 h 730601"/>
                  <a:gd name="connsiteX11" fmla="*/ 3299192 w 3891944"/>
                  <a:gd name="connsiteY11" fmla="*/ 569777 h 730601"/>
                  <a:gd name="connsiteX12" fmla="*/ 3147558 w 3891944"/>
                  <a:gd name="connsiteY12" fmla="*/ 611132 h 730601"/>
                  <a:gd name="connsiteX13" fmla="*/ 3041873 w 3891944"/>
                  <a:gd name="connsiteY13" fmla="*/ 638702 h 730601"/>
                  <a:gd name="connsiteX14" fmla="*/ 2936189 w 3891944"/>
                  <a:gd name="connsiteY14" fmla="*/ 661676 h 730601"/>
                  <a:gd name="connsiteX15" fmla="*/ 2839694 w 3891944"/>
                  <a:gd name="connsiteY15" fmla="*/ 680056 h 730601"/>
                  <a:gd name="connsiteX16" fmla="*/ 2720225 w 3891944"/>
                  <a:gd name="connsiteY16" fmla="*/ 703031 h 730601"/>
                  <a:gd name="connsiteX17" fmla="*/ 2582376 w 3891944"/>
                  <a:gd name="connsiteY17" fmla="*/ 716816 h 730601"/>
                  <a:gd name="connsiteX18" fmla="*/ 2292892 w 3891944"/>
                  <a:gd name="connsiteY18" fmla="*/ 726006 h 730601"/>
                  <a:gd name="connsiteX19" fmla="*/ 1773660 w 3891944"/>
                  <a:gd name="connsiteY19" fmla="*/ 730601 h 730601"/>
                  <a:gd name="connsiteX20" fmla="*/ 1410657 w 3891944"/>
                  <a:gd name="connsiteY20" fmla="*/ 721411 h 730601"/>
                  <a:gd name="connsiteX21" fmla="*/ 1098199 w 3891944"/>
                  <a:gd name="connsiteY21" fmla="*/ 689246 h 730601"/>
                  <a:gd name="connsiteX22" fmla="*/ 868450 w 3891944"/>
                  <a:gd name="connsiteY22" fmla="*/ 643297 h 730601"/>
                  <a:gd name="connsiteX23" fmla="*/ 675461 w 3891944"/>
                  <a:gd name="connsiteY23" fmla="*/ 597347 h 730601"/>
                  <a:gd name="connsiteX24" fmla="*/ 496257 w 3891944"/>
                  <a:gd name="connsiteY24" fmla="*/ 528422 h 730601"/>
                  <a:gd name="connsiteX25" fmla="*/ 353813 w 3891944"/>
                  <a:gd name="connsiteY25" fmla="*/ 468687 h 730601"/>
                  <a:gd name="connsiteX26" fmla="*/ 280293 w 3891944"/>
                  <a:gd name="connsiteY26" fmla="*/ 427333 h 730601"/>
                  <a:gd name="connsiteX27" fmla="*/ 215964 w 3891944"/>
                  <a:gd name="connsiteY27" fmla="*/ 353813 h 730601"/>
                  <a:gd name="connsiteX28" fmla="*/ 174609 w 3891944"/>
                  <a:gd name="connsiteY28" fmla="*/ 303268 h 730601"/>
                  <a:gd name="connsiteX29" fmla="*/ 142444 w 3891944"/>
                  <a:gd name="connsiteY29" fmla="*/ 243534 h 730601"/>
                  <a:gd name="connsiteX30" fmla="*/ 110279 w 3891944"/>
                  <a:gd name="connsiteY30" fmla="*/ 174609 h 730601"/>
                  <a:gd name="connsiteX31" fmla="*/ 68925 w 3891944"/>
                  <a:gd name="connsiteY31" fmla="*/ 101089 h 730601"/>
                  <a:gd name="connsiteX32" fmla="*/ 55140 w 3891944"/>
                  <a:gd name="connsiteY32" fmla="*/ 64330 h 730601"/>
                  <a:gd name="connsiteX33" fmla="*/ 0 w 3891944"/>
                  <a:gd name="connsiteY33" fmla="*/ 0 h 730601"/>
                  <a:gd name="connsiteX0" fmla="*/ 0 w 3891944"/>
                  <a:gd name="connsiteY0" fmla="*/ 0 h 730601"/>
                  <a:gd name="connsiteX1" fmla="*/ 3891944 w 3891944"/>
                  <a:gd name="connsiteY1" fmla="*/ 0 h 730601"/>
                  <a:gd name="connsiteX2" fmla="*/ 3855184 w 3891944"/>
                  <a:gd name="connsiteY2" fmla="*/ 50545 h 730601"/>
                  <a:gd name="connsiteX3" fmla="*/ 3827614 w 3891944"/>
                  <a:gd name="connsiteY3" fmla="*/ 87305 h 730601"/>
                  <a:gd name="connsiteX4" fmla="*/ 3800044 w 3891944"/>
                  <a:gd name="connsiteY4" fmla="*/ 133254 h 730601"/>
                  <a:gd name="connsiteX5" fmla="*/ 3767879 w 3891944"/>
                  <a:gd name="connsiteY5" fmla="*/ 183799 h 730601"/>
                  <a:gd name="connsiteX6" fmla="*/ 3731120 w 3891944"/>
                  <a:gd name="connsiteY6" fmla="*/ 271104 h 730601"/>
                  <a:gd name="connsiteX7" fmla="*/ 3675980 w 3891944"/>
                  <a:gd name="connsiteY7" fmla="*/ 353813 h 730601"/>
                  <a:gd name="connsiteX8" fmla="*/ 3611650 w 3891944"/>
                  <a:gd name="connsiteY8" fmla="*/ 413548 h 730601"/>
                  <a:gd name="connsiteX9" fmla="*/ 3533536 w 3891944"/>
                  <a:gd name="connsiteY9" fmla="*/ 468687 h 730601"/>
                  <a:gd name="connsiteX10" fmla="*/ 3427851 w 3891944"/>
                  <a:gd name="connsiteY10" fmla="*/ 519232 h 730601"/>
                  <a:gd name="connsiteX11" fmla="*/ 3299192 w 3891944"/>
                  <a:gd name="connsiteY11" fmla="*/ 569777 h 730601"/>
                  <a:gd name="connsiteX12" fmla="*/ 3176480 w 3891944"/>
                  <a:gd name="connsiteY12" fmla="*/ 626606 h 730601"/>
                  <a:gd name="connsiteX13" fmla="*/ 3041873 w 3891944"/>
                  <a:gd name="connsiteY13" fmla="*/ 638702 h 730601"/>
                  <a:gd name="connsiteX14" fmla="*/ 2936189 w 3891944"/>
                  <a:gd name="connsiteY14" fmla="*/ 661676 h 730601"/>
                  <a:gd name="connsiteX15" fmla="*/ 2839694 w 3891944"/>
                  <a:gd name="connsiteY15" fmla="*/ 680056 h 730601"/>
                  <a:gd name="connsiteX16" fmla="*/ 2720225 w 3891944"/>
                  <a:gd name="connsiteY16" fmla="*/ 703031 h 730601"/>
                  <a:gd name="connsiteX17" fmla="*/ 2582376 w 3891944"/>
                  <a:gd name="connsiteY17" fmla="*/ 716816 h 730601"/>
                  <a:gd name="connsiteX18" fmla="*/ 2292892 w 3891944"/>
                  <a:gd name="connsiteY18" fmla="*/ 726006 h 730601"/>
                  <a:gd name="connsiteX19" fmla="*/ 1773660 w 3891944"/>
                  <a:gd name="connsiteY19" fmla="*/ 730601 h 730601"/>
                  <a:gd name="connsiteX20" fmla="*/ 1410657 w 3891944"/>
                  <a:gd name="connsiteY20" fmla="*/ 721411 h 730601"/>
                  <a:gd name="connsiteX21" fmla="*/ 1098199 w 3891944"/>
                  <a:gd name="connsiteY21" fmla="*/ 689246 h 730601"/>
                  <a:gd name="connsiteX22" fmla="*/ 868450 w 3891944"/>
                  <a:gd name="connsiteY22" fmla="*/ 643297 h 730601"/>
                  <a:gd name="connsiteX23" fmla="*/ 675461 w 3891944"/>
                  <a:gd name="connsiteY23" fmla="*/ 597347 h 730601"/>
                  <a:gd name="connsiteX24" fmla="*/ 496257 w 3891944"/>
                  <a:gd name="connsiteY24" fmla="*/ 528422 h 730601"/>
                  <a:gd name="connsiteX25" fmla="*/ 353813 w 3891944"/>
                  <a:gd name="connsiteY25" fmla="*/ 468687 h 730601"/>
                  <a:gd name="connsiteX26" fmla="*/ 280293 w 3891944"/>
                  <a:gd name="connsiteY26" fmla="*/ 427333 h 730601"/>
                  <a:gd name="connsiteX27" fmla="*/ 215964 w 3891944"/>
                  <a:gd name="connsiteY27" fmla="*/ 353813 h 730601"/>
                  <a:gd name="connsiteX28" fmla="*/ 174609 w 3891944"/>
                  <a:gd name="connsiteY28" fmla="*/ 303268 h 730601"/>
                  <a:gd name="connsiteX29" fmla="*/ 142444 w 3891944"/>
                  <a:gd name="connsiteY29" fmla="*/ 243534 h 730601"/>
                  <a:gd name="connsiteX30" fmla="*/ 110279 w 3891944"/>
                  <a:gd name="connsiteY30" fmla="*/ 174609 h 730601"/>
                  <a:gd name="connsiteX31" fmla="*/ 68925 w 3891944"/>
                  <a:gd name="connsiteY31" fmla="*/ 101089 h 730601"/>
                  <a:gd name="connsiteX32" fmla="*/ 55140 w 3891944"/>
                  <a:gd name="connsiteY32" fmla="*/ 64330 h 730601"/>
                  <a:gd name="connsiteX33" fmla="*/ 0 w 3891944"/>
                  <a:gd name="connsiteY33" fmla="*/ 0 h 730601"/>
                  <a:gd name="connsiteX0" fmla="*/ 0 w 3891944"/>
                  <a:gd name="connsiteY0" fmla="*/ 0 h 730601"/>
                  <a:gd name="connsiteX1" fmla="*/ 3891944 w 3891944"/>
                  <a:gd name="connsiteY1" fmla="*/ 0 h 730601"/>
                  <a:gd name="connsiteX2" fmla="*/ 3855184 w 3891944"/>
                  <a:gd name="connsiteY2" fmla="*/ 50545 h 730601"/>
                  <a:gd name="connsiteX3" fmla="*/ 3827614 w 3891944"/>
                  <a:gd name="connsiteY3" fmla="*/ 87305 h 730601"/>
                  <a:gd name="connsiteX4" fmla="*/ 3800044 w 3891944"/>
                  <a:gd name="connsiteY4" fmla="*/ 133254 h 730601"/>
                  <a:gd name="connsiteX5" fmla="*/ 3767879 w 3891944"/>
                  <a:gd name="connsiteY5" fmla="*/ 183799 h 730601"/>
                  <a:gd name="connsiteX6" fmla="*/ 3731120 w 3891944"/>
                  <a:gd name="connsiteY6" fmla="*/ 271104 h 730601"/>
                  <a:gd name="connsiteX7" fmla="*/ 3675980 w 3891944"/>
                  <a:gd name="connsiteY7" fmla="*/ 353813 h 730601"/>
                  <a:gd name="connsiteX8" fmla="*/ 3611650 w 3891944"/>
                  <a:gd name="connsiteY8" fmla="*/ 413548 h 730601"/>
                  <a:gd name="connsiteX9" fmla="*/ 3533536 w 3891944"/>
                  <a:gd name="connsiteY9" fmla="*/ 468687 h 730601"/>
                  <a:gd name="connsiteX10" fmla="*/ 3427851 w 3891944"/>
                  <a:gd name="connsiteY10" fmla="*/ 519232 h 730601"/>
                  <a:gd name="connsiteX11" fmla="*/ 3336378 w 3891944"/>
                  <a:gd name="connsiteY11" fmla="*/ 588346 h 730601"/>
                  <a:gd name="connsiteX12" fmla="*/ 3176480 w 3891944"/>
                  <a:gd name="connsiteY12" fmla="*/ 626606 h 730601"/>
                  <a:gd name="connsiteX13" fmla="*/ 3041873 w 3891944"/>
                  <a:gd name="connsiteY13" fmla="*/ 638702 h 730601"/>
                  <a:gd name="connsiteX14" fmla="*/ 2936189 w 3891944"/>
                  <a:gd name="connsiteY14" fmla="*/ 661676 h 730601"/>
                  <a:gd name="connsiteX15" fmla="*/ 2839694 w 3891944"/>
                  <a:gd name="connsiteY15" fmla="*/ 680056 h 730601"/>
                  <a:gd name="connsiteX16" fmla="*/ 2720225 w 3891944"/>
                  <a:gd name="connsiteY16" fmla="*/ 703031 h 730601"/>
                  <a:gd name="connsiteX17" fmla="*/ 2582376 w 3891944"/>
                  <a:gd name="connsiteY17" fmla="*/ 716816 h 730601"/>
                  <a:gd name="connsiteX18" fmla="*/ 2292892 w 3891944"/>
                  <a:gd name="connsiteY18" fmla="*/ 726006 h 730601"/>
                  <a:gd name="connsiteX19" fmla="*/ 1773660 w 3891944"/>
                  <a:gd name="connsiteY19" fmla="*/ 730601 h 730601"/>
                  <a:gd name="connsiteX20" fmla="*/ 1410657 w 3891944"/>
                  <a:gd name="connsiteY20" fmla="*/ 721411 h 730601"/>
                  <a:gd name="connsiteX21" fmla="*/ 1098199 w 3891944"/>
                  <a:gd name="connsiteY21" fmla="*/ 689246 h 730601"/>
                  <a:gd name="connsiteX22" fmla="*/ 868450 w 3891944"/>
                  <a:gd name="connsiteY22" fmla="*/ 643297 h 730601"/>
                  <a:gd name="connsiteX23" fmla="*/ 675461 w 3891944"/>
                  <a:gd name="connsiteY23" fmla="*/ 597347 h 730601"/>
                  <a:gd name="connsiteX24" fmla="*/ 496257 w 3891944"/>
                  <a:gd name="connsiteY24" fmla="*/ 528422 h 730601"/>
                  <a:gd name="connsiteX25" fmla="*/ 353813 w 3891944"/>
                  <a:gd name="connsiteY25" fmla="*/ 468687 h 730601"/>
                  <a:gd name="connsiteX26" fmla="*/ 280293 w 3891944"/>
                  <a:gd name="connsiteY26" fmla="*/ 427333 h 730601"/>
                  <a:gd name="connsiteX27" fmla="*/ 215964 w 3891944"/>
                  <a:gd name="connsiteY27" fmla="*/ 353813 h 730601"/>
                  <a:gd name="connsiteX28" fmla="*/ 174609 w 3891944"/>
                  <a:gd name="connsiteY28" fmla="*/ 303268 h 730601"/>
                  <a:gd name="connsiteX29" fmla="*/ 142444 w 3891944"/>
                  <a:gd name="connsiteY29" fmla="*/ 243534 h 730601"/>
                  <a:gd name="connsiteX30" fmla="*/ 110279 w 3891944"/>
                  <a:gd name="connsiteY30" fmla="*/ 174609 h 730601"/>
                  <a:gd name="connsiteX31" fmla="*/ 68925 w 3891944"/>
                  <a:gd name="connsiteY31" fmla="*/ 101089 h 730601"/>
                  <a:gd name="connsiteX32" fmla="*/ 55140 w 3891944"/>
                  <a:gd name="connsiteY32" fmla="*/ 64330 h 730601"/>
                  <a:gd name="connsiteX33" fmla="*/ 0 w 3891944"/>
                  <a:gd name="connsiteY33" fmla="*/ 0 h 730601"/>
                  <a:gd name="connsiteX0" fmla="*/ 0 w 3891944"/>
                  <a:gd name="connsiteY0" fmla="*/ 0 h 730601"/>
                  <a:gd name="connsiteX1" fmla="*/ 3891944 w 3891944"/>
                  <a:gd name="connsiteY1" fmla="*/ 0 h 730601"/>
                  <a:gd name="connsiteX2" fmla="*/ 3855184 w 3891944"/>
                  <a:gd name="connsiteY2" fmla="*/ 50545 h 730601"/>
                  <a:gd name="connsiteX3" fmla="*/ 3827614 w 3891944"/>
                  <a:gd name="connsiteY3" fmla="*/ 87305 h 730601"/>
                  <a:gd name="connsiteX4" fmla="*/ 3800044 w 3891944"/>
                  <a:gd name="connsiteY4" fmla="*/ 133254 h 730601"/>
                  <a:gd name="connsiteX5" fmla="*/ 3767879 w 3891944"/>
                  <a:gd name="connsiteY5" fmla="*/ 183799 h 730601"/>
                  <a:gd name="connsiteX6" fmla="*/ 3731120 w 3891944"/>
                  <a:gd name="connsiteY6" fmla="*/ 271104 h 730601"/>
                  <a:gd name="connsiteX7" fmla="*/ 3675980 w 3891944"/>
                  <a:gd name="connsiteY7" fmla="*/ 353813 h 730601"/>
                  <a:gd name="connsiteX8" fmla="*/ 3611650 w 3891944"/>
                  <a:gd name="connsiteY8" fmla="*/ 413548 h 730601"/>
                  <a:gd name="connsiteX9" fmla="*/ 3533536 w 3891944"/>
                  <a:gd name="connsiteY9" fmla="*/ 468687 h 730601"/>
                  <a:gd name="connsiteX10" fmla="*/ 3506353 w 3891944"/>
                  <a:gd name="connsiteY10" fmla="*/ 531612 h 730601"/>
                  <a:gd name="connsiteX11" fmla="*/ 3336378 w 3891944"/>
                  <a:gd name="connsiteY11" fmla="*/ 588346 h 730601"/>
                  <a:gd name="connsiteX12" fmla="*/ 3176480 w 3891944"/>
                  <a:gd name="connsiteY12" fmla="*/ 626606 h 730601"/>
                  <a:gd name="connsiteX13" fmla="*/ 3041873 w 3891944"/>
                  <a:gd name="connsiteY13" fmla="*/ 638702 h 730601"/>
                  <a:gd name="connsiteX14" fmla="*/ 2936189 w 3891944"/>
                  <a:gd name="connsiteY14" fmla="*/ 661676 h 730601"/>
                  <a:gd name="connsiteX15" fmla="*/ 2839694 w 3891944"/>
                  <a:gd name="connsiteY15" fmla="*/ 680056 h 730601"/>
                  <a:gd name="connsiteX16" fmla="*/ 2720225 w 3891944"/>
                  <a:gd name="connsiteY16" fmla="*/ 703031 h 730601"/>
                  <a:gd name="connsiteX17" fmla="*/ 2582376 w 3891944"/>
                  <a:gd name="connsiteY17" fmla="*/ 716816 h 730601"/>
                  <a:gd name="connsiteX18" fmla="*/ 2292892 w 3891944"/>
                  <a:gd name="connsiteY18" fmla="*/ 726006 h 730601"/>
                  <a:gd name="connsiteX19" fmla="*/ 1773660 w 3891944"/>
                  <a:gd name="connsiteY19" fmla="*/ 730601 h 730601"/>
                  <a:gd name="connsiteX20" fmla="*/ 1410657 w 3891944"/>
                  <a:gd name="connsiteY20" fmla="*/ 721411 h 730601"/>
                  <a:gd name="connsiteX21" fmla="*/ 1098199 w 3891944"/>
                  <a:gd name="connsiteY21" fmla="*/ 689246 h 730601"/>
                  <a:gd name="connsiteX22" fmla="*/ 868450 w 3891944"/>
                  <a:gd name="connsiteY22" fmla="*/ 643297 h 730601"/>
                  <a:gd name="connsiteX23" fmla="*/ 675461 w 3891944"/>
                  <a:gd name="connsiteY23" fmla="*/ 597347 h 730601"/>
                  <a:gd name="connsiteX24" fmla="*/ 496257 w 3891944"/>
                  <a:gd name="connsiteY24" fmla="*/ 528422 h 730601"/>
                  <a:gd name="connsiteX25" fmla="*/ 353813 w 3891944"/>
                  <a:gd name="connsiteY25" fmla="*/ 468687 h 730601"/>
                  <a:gd name="connsiteX26" fmla="*/ 280293 w 3891944"/>
                  <a:gd name="connsiteY26" fmla="*/ 427333 h 730601"/>
                  <a:gd name="connsiteX27" fmla="*/ 215964 w 3891944"/>
                  <a:gd name="connsiteY27" fmla="*/ 353813 h 730601"/>
                  <a:gd name="connsiteX28" fmla="*/ 174609 w 3891944"/>
                  <a:gd name="connsiteY28" fmla="*/ 303268 h 730601"/>
                  <a:gd name="connsiteX29" fmla="*/ 142444 w 3891944"/>
                  <a:gd name="connsiteY29" fmla="*/ 243534 h 730601"/>
                  <a:gd name="connsiteX30" fmla="*/ 110279 w 3891944"/>
                  <a:gd name="connsiteY30" fmla="*/ 174609 h 730601"/>
                  <a:gd name="connsiteX31" fmla="*/ 68925 w 3891944"/>
                  <a:gd name="connsiteY31" fmla="*/ 101089 h 730601"/>
                  <a:gd name="connsiteX32" fmla="*/ 55140 w 3891944"/>
                  <a:gd name="connsiteY32" fmla="*/ 64330 h 730601"/>
                  <a:gd name="connsiteX33" fmla="*/ 0 w 3891944"/>
                  <a:gd name="connsiteY33" fmla="*/ 0 h 730601"/>
                  <a:gd name="connsiteX0" fmla="*/ 0 w 3891944"/>
                  <a:gd name="connsiteY0" fmla="*/ 0 h 730601"/>
                  <a:gd name="connsiteX1" fmla="*/ 3891944 w 3891944"/>
                  <a:gd name="connsiteY1" fmla="*/ 0 h 730601"/>
                  <a:gd name="connsiteX2" fmla="*/ 3855184 w 3891944"/>
                  <a:gd name="connsiteY2" fmla="*/ 50545 h 730601"/>
                  <a:gd name="connsiteX3" fmla="*/ 3827614 w 3891944"/>
                  <a:gd name="connsiteY3" fmla="*/ 87305 h 730601"/>
                  <a:gd name="connsiteX4" fmla="*/ 3800044 w 3891944"/>
                  <a:gd name="connsiteY4" fmla="*/ 133254 h 730601"/>
                  <a:gd name="connsiteX5" fmla="*/ 3767879 w 3891944"/>
                  <a:gd name="connsiteY5" fmla="*/ 183799 h 730601"/>
                  <a:gd name="connsiteX6" fmla="*/ 3731120 w 3891944"/>
                  <a:gd name="connsiteY6" fmla="*/ 271104 h 730601"/>
                  <a:gd name="connsiteX7" fmla="*/ 3675980 w 3891944"/>
                  <a:gd name="connsiteY7" fmla="*/ 353813 h 730601"/>
                  <a:gd name="connsiteX8" fmla="*/ 3611650 w 3891944"/>
                  <a:gd name="connsiteY8" fmla="*/ 413548 h 730601"/>
                  <a:gd name="connsiteX9" fmla="*/ 3620301 w 3891944"/>
                  <a:gd name="connsiteY9" fmla="*/ 481066 h 730601"/>
                  <a:gd name="connsiteX10" fmla="*/ 3506353 w 3891944"/>
                  <a:gd name="connsiteY10" fmla="*/ 531612 h 730601"/>
                  <a:gd name="connsiteX11" fmla="*/ 3336378 w 3891944"/>
                  <a:gd name="connsiteY11" fmla="*/ 588346 h 730601"/>
                  <a:gd name="connsiteX12" fmla="*/ 3176480 w 3891944"/>
                  <a:gd name="connsiteY12" fmla="*/ 626606 h 730601"/>
                  <a:gd name="connsiteX13" fmla="*/ 3041873 w 3891944"/>
                  <a:gd name="connsiteY13" fmla="*/ 638702 h 730601"/>
                  <a:gd name="connsiteX14" fmla="*/ 2936189 w 3891944"/>
                  <a:gd name="connsiteY14" fmla="*/ 661676 h 730601"/>
                  <a:gd name="connsiteX15" fmla="*/ 2839694 w 3891944"/>
                  <a:gd name="connsiteY15" fmla="*/ 680056 h 730601"/>
                  <a:gd name="connsiteX16" fmla="*/ 2720225 w 3891944"/>
                  <a:gd name="connsiteY16" fmla="*/ 703031 h 730601"/>
                  <a:gd name="connsiteX17" fmla="*/ 2582376 w 3891944"/>
                  <a:gd name="connsiteY17" fmla="*/ 716816 h 730601"/>
                  <a:gd name="connsiteX18" fmla="*/ 2292892 w 3891944"/>
                  <a:gd name="connsiteY18" fmla="*/ 726006 h 730601"/>
                  <a:gd name="connsiteX19" fmla="*/ 1773660 w 3891944"/>
                  <a:gd name="connsiteY19" fmla="*/ 730601 h 730601"/>
                  <a:gd name="connsiteX20" fmla="*/ 1410657 w 3891944"/>
                  <a:gd name="connsiteY20" fmla="*/ 721411 h 730601"/>
                  <a:gd name="connsiteX21" fmla="*/ 1098199 w 3891944"/>
                  <a:gd name="connsiteY21" fmla="*/ 689246 h 730601"/>
                  <a:gd name="connsiteX22" fmla="*/ 868450 w 3891944"/>
                  <a:gd name="connsiteY22" fmla="*/ 643297 h 730601"/>
                  <a:gd name="connsiteX23" fmla="*/ 675461 w 3891944"/>
                  <a:gd name="connsiteY23" fmla="*/ 597347 h 730601"/>
                  <a:gd name="connsiteX24" fmla="*/ 496257 w 3891944"/>
                  <a:gd name="connsiteY24" fmla="*/ 528422 h 730601"/>
                  <a:gd name="connsiteX25" fmla="*/ 353813 w 3891944"/>
                  <a:gd name="connsiteY25" fmla="*/ 468687 h 730601"/>
                  <a:gd name="connsiteX26" fmla="*/ 280293 w 3891944"/>
                  <a:gd name="connsiteY26" fmla="*/ 427333 h 730601"/>
                  <a:gd name="connsiteX27" fmla="*/ 215964 w 3891944"/>
                  <a:gd name="connsiteY27" fmla="*/ 353813 h 730601"/>
                  <a:gd name="connsiteX28" fmla="*/ 174609 w 3891944"/>
                  <a:gd name="connsiteY28" fmla="*/ 303268 h 730601"/>
                  <a:gd name="connsiteX29" fmla="*/ 142444 w 3891944"/>
                  <a:gd name="connsiteY29" fmla="*/ 243534 h 730601"/>
                  <a:gd name="connsiteX30" fmla="*/ 110279 w 3891944"/>
                  <a:gd name="connsiteY30" fmla="*/ 174609 h 730601"/>
                  <a:gd name="connsiteX31" fmla="*/ 68925 w 3891944"/>
                  <a:gd name="connsiteY31" fmla="*/ 101089 h 730601"/>
                  <a:gd name="connsiteX32" fmla="*/ 55140 w 3891944"/>
                  <a:gd name="connsiteY32" fmla="*/ 64330 h 730601"/>
                  <a:gd name="connsiteX33" fmla="*/ 0 w 3891944"/>
                  <a:gd name="connsiteY33" fmla="*/ 0 h 730601"/>
                  <a:gd name="connsiteX0" fmla="*/ 0 w 3891944"/>
                  <a:gd name="connsiteY0" fmla="*/ 0 h 730601"/>
                  <a:gd name="connsiteX1" fmla="*/ 3891944 w 3891944"/>
                  <a:gd name="connsiteY1" fmla="*/ 0 h 730601"/>
                  <a:gd name="connsiteX2" fmla="*/ 3855184 w 3891944"/>
                  <a:gd name="connsiteY2" fmla="*/ 50545 h 730601"/>
                  <a:gd name="connsiteX3" fmla="*/ 3827614 w 3891944"/>
                  <a:gd name="connsiteY3" fmla="*/ 87305 h 730601"/>
                  <a:gd name="connsiteX4" fmla="*/ 3800044 w 3891944"/>
                  <a:gd name="connsiteY4" fmla="*/ 133254 h 730601"/>
                  <a:gd name="connsiteX5" fmla="*/ 3767879 w 3891944"/>
                  <a:gd name="connsiteY5" fmla="*/ 183799 h 730601"/>
                  <a:gd name="connsiteX6" fmla="*/ 3731120 w 3891944"/>
                  <a:gd name="connsiteY6" fmla="*/ 271104 h 730601"/>
                  <a:gd name="connsiteX7" fmla="*/ 3675980 w 3891944"/>
                  <a:gd name="connsiteY7" fmla="*/ 353813 h 730601"/>
                  <a:gd name="connsiteX8" fmla="*/ 3727338 w 3891944"/>
                  <a:gd name="connsiteY8" fmla="*/ 432117 h 730601"/>
                  <a:gd name="connsiteX9" fmla="*/ 3620301 w 3891944"/>
                  <a:gd name="connsiteY9" fmla="*/ 481066 h 730601"/>
                  <a:gd name="connsiteX10" fmla="*/ 3506353 w 3891944"/>
                  <a:gd name="connsiteY10" fmla="*/ 531612 h 730601"/>
                  <a:gd name="connsiteX11" fmla="*/ 3336378 w 3891944"/>
                  <a:gd name="connsiteY11" fmla="*/ 588346 h 730601"/>
                  <a:gd name="connsiteX12" fmla="*/ 3176480 w 3891944"/>
                  <a:gd name="connsiteY12" fmla="*/ 626606 h 730601"/>
                  <a:gd name="connsiteX13" fmla="*/ 3041873 w 3891944"/>
                  <a:gd name="connsiteY13" fmla="*/ 638702 h 730601"/>
                  <a:gd name="connsiteX14" fmla="*/ 2936189 w 3891944"/>
                  <a:gd name="connsiteY14" fmla="*/ 661676 h 730601"/>
                  <a:gd name="connsiteX15" fmla="*/ 2839694 w 3891944"/>
                  <a:gd name="connsiteY15" fmla="*/ 680056 h 730601"/>
                  <a:gd name="connsiteX16" fmla="*/ 2720225 w 3891944"/>
                  <a:gd name="connsiteY16" fmla="*/ 703031 h 730601"/>
                  <a:gd name="connsiteX17" fmla="*/ 2582376 w 3891944"/>
                  <a:gd name="connsiteY17" fmla="*/ 716816 h 730601"/>
                  <a:gd name="connsiteX18" fmla="*/ 2292892 w 3891944"/>
                  <a:gd name="connsiteY18" fmla="*/ 726006 h 730601"/>
                  <a:gd name="connsiteX19" fmla="*/ 1773660 w 3891944"/>
                  <a:gd name="connsiteY19" fmla="*/ 730601 h 730601"/>
                  <a:gd name="connsiteX20" fmla="*/ 1410657 w 3891944"/>
                  <a:gd name="connsiteY20" fmla="*/ 721411 h 730601"/>
                  <a:gd name="connsiteX21" fmla="*/ 1098199 w 3891944"/>
                  <a:gd name="connsiteY21" fmla="*/ 689246 h 730601"/>
                  <a:gd name="connsiteX22" fmla="*/ 868450 w 3891944"/>
                  <a:gd name="connsiteY22" fmla="*/ 643297 h 730601"/>
                  <a:gd name="connsiteX23" fmla="*/ 675461 w 3891944"/>
                  <a:gd name="connsiteY23" fmla="*/ 597347 h 730601"/>
                  <a:gd name="connsiteX24" fmla="*/ 496257 w 3891944"/>
                  <a:gd name="connsiteY24" fmla="*/ 528422 h 730601"/>
                  <a:gd name="connsiteX25" fmla="*/ 353813 w 3891944"/>
                  <a:gd name="connsiteY25" fmla="*/ 468687 h 730601"/>
                  <a:gd name="connsiteX26" fmla="*/ 280293 w 3891944"/>
                  <a:gd name="connsiteY26" fmla="*/ 427333 h 730601"/>
                  <a:gd name="connsiteX27" fmla="*/ 215964 w 3891944"/>
                  <a:gd name="connsiteY27" fmla="*/ 353813 h 730601"/>
                  <a:gd name="connsiteX28" fmla="*/ 174609 w 3891944"/>
                  <a:gd name="connsiteY28" fmla="*/ 303268 h 730601"/>
                  <a:gd name="connsiteX29" fmla="*/ 142444 w 3891944"/>
                  <a:gd name="connsiteY29" fmla="*/ 243534 h 730601"/>
                  <a:gd name="connsiteX30" fmla="*/ 110279 w 3891944"/>
                  <a:gd name="connsiteY30" fmla="*/ 174609 h 730601"/>
                  <a:gd name="connsiteX31" fmla="*/ 68925 w 3891944"/>
                  <a:gd name="connsiteY31" fmla="*/ 101089 h 730601"/>
                  <a:gd name="connsiteX32" fmla="*/ 55140 w 3891944"/>
                  <a:gd name="connsiteY32" fmla="*/ 64330 h 730601"/>
                  <a:gd name="connsiteX33" fmla="*/ 0 w 3891944"/>
                  <a:gd name="connsiteY33" fmla="*/ 0 h 730601"/>
                  <a:gd name="connsiteX0" fmla="*/ 0 w 3891944"/>
                  <a:gd name="connsiteY0" fmla="*/ 0 h 730601"/>
                  <a:gd name="connsiteX1" fmla="*/ 3891944 w 3891944"/>
                  <a:gd name="connsiteY1" fmla="*/ 0 h 730601"/>
                  <a:gd name="connsiteX2" fmla="*/ 3855184 w 3891944"/>
                  <a:gd name="connsiteY2" fmla="*/ 50545 h 730601"/>
                  <a:gd name="connsiteX3" fmla="*/ 3827614 w 3891944"/>
                  <a:gd name="connsiteY3" fmla="*/ 87305 h 730601"/>
                  <a:gd name="connsiteX4" fmla="*/ 3800044 w 3891944"/>
                  <a:gd name="connsiteY4" fmla="*/ 133254 h 730601"/>
                  <a:gd name="connsiteX5" fmla="*/ 3767879 w 3891944"/>
                  <a:gd name="connsiteY5" fmla="*/ 183799 h 730601"/>
                  <a:gd name="connsiteX6" fmla="*/ 3731120 w 3891944"/>
                  <a:gd name="connsiteY6" fmla="*/ 271104 h 730601"/>
                  <a:gd name="connsiteX7" fmla="*/ 3824721 w 3891944"/>
                  <a:gd name="connsiteY7" fmla="*/ 369287 h 730601"/>
                  <a:gd name="connsiteX8" fmla="*/ 3727338 w 3891944"/>
                  <a:gd name="connsiteY8" fmla="*/ 432117 h 730601"/>
                  <a:gd name="connsiteX9" fmla="*/ 3620301 w 3891944"/>
                  <a:gd name="connsiteY9" fmla="*/ 481066 h 730601"/>
                  <a:gd name="connsiteX10" fmla="*/ 3506353 w 3891944"/>
                  <a:gd name="connsiteY10" fmla="*/ 531612 h 730601"/>
                  <a:gd name="connsiteX11" fmla="*/ 3336378 w 3891944"/>
                  <a:gd name="connsiteY11" fmla="*/ 588346 h 730601"/>
                  <a:gd name="connsiteX12" fmla="*/ 3176480 w 3891944"/>
                  <a:gd name="connsiteY12" fmla="*/ 626606 h 730601"/>
                  <a:gd name="connsiteX13" fmla="*/ 3041873 w 3891944"/>
                  <a:gd name="connsiteY13" fmla="*/ 638702 h 730601"/>
                  <a:gd name="connsiteX14" fmla="*/ 2936189 w 3891944"/>
                  <a:gd name="connsiteY14" fmla="*/ 661676 h 730601"/>
                  <a:gd name="connsiteX15" fmla="*/ 2839694 w 3891944"/>
                  <a:gd name="connsiteY15" fmla="*/ 680056 h 730601"/>
                  <a:gd name="connsiteX16" fmla="*/ 2720225 w 3891944"/>
                  <a:gd name="connsiteY16" fmla="*/ 703031 h 730601"/>
                  <a:gd name="connsiteX17" fmla="*/ 2582376 w 3891944"/>
                  <a:gd name="connsiteY17" fmla="*/ 716816 h 730601"/>
                  <a:gd name="connsiteX18" fmla="*/ 2292892 w 3891944"/>
                  <a:gd name="connsiteY18" fmla="*/ 726006 h 730601"/>
                  <a:gd name="connsiteX19" fmla="*/ 1773660 w 3891944"/>
                  <a:gd name="connsiteY19" fmla="*/ 730601 h 730601"/>
                  <a:gd name="connsiteX20" fmla="*/ 1410657 w 3891944"/>
                  <a:gd name="connsiteY20" fmla="*/ 721411 h 730601"/>
                  <a:gd name="connsiteX21" fmla="*/ 1098199 w 3891944"/>
                  <a:gd name="connsiteY21" fmla="*/ 689246 h 730601"/>
                  <a:gd name="connsiteX22" fmla="*/ 868450 w 3891944"/>
                  <a:gd name="connsiteY22" fmla="*/ 643297 h 730601"/>
                  <a:gd name="connsiteX23" fmla="*/ 675461 w 3891944"/>
                  <a:gd name="connsiteY23" fmla="*/ 597347 h 730601"/>
                  <a:gd name="connsiteX24" fmla="*/ 496257 w 3891944"/>
                  <a:gd name="connsiteY24" fmla="*/ 528422 h 730601"/>
                  <a:gd name="connsiteX25" fmla="*/ 353813 w 3891944"/>
                  <a:gd name="connsiteY25" fmla="*/ 468687 h 730601"/>
                  <a:gd name="connsiteX26" fmla="*/ 280293 w 3891944"/>
                  <a:gd name="connsiteY26" fmla="*/ 427333 h 730601"/>
                  <a:gd name="connsiteX27" fmla="*/ 215964 w 3891944"/>
                  <a:gd name="connsiteY27" fmla="*/ 353813 h 730601"/>
                  <a:gd name="connsiteX28" fmla="*/ 174609 w 3891944"/>
                  <a:gd name="connsiteY28" fmla="*/ 303268 h 730601"/>
                  <a:gd name="connsiteX29" fmla="*/ 142444 w 3891944"/>
                  <a:gd name="connsiteY29" fmla="*/ 243534 h 730601"/>
                  <a:gd name="connsiteX30" fmla="*/ 110279 w 3891944"/>
                  <a:gd name="connsiteY30" fmla="*/ 174609 h 730601"/>
                  <a:gd name="connsiteX31" fmla="*/ 68925 w 3891944"/>
                  <a:gd name="connsiteY31" fmla="*/ 101089 h 730601"/>
                  <a:gd name="connsiteX32" fmla="*/ 55140 w 3891944"/>
                  <a:gd name="connsiteY32" fmla="*/ 64330 h 730601"/>
                  <a:gd name="connsiteX33" fmla="*/ 0 w 3891944"/>
                  <a:gd name="connsiteY33" fmla="*/ 0 h 730601"/>
                  <a:gd name="connsiteX0" fmla="*/ 0 w 3933573"/>
                  <a:gd name="connsiteY0" fmla="*/ 0 h 730601"/>
                  <a:gd name="connsiteX1" fmla="*/ 3891944 w 3933573"/>
                  <a:gd name="connsiteY1" fmla="*/ 0 h 730601"/>
                  <a:gd name="connsiteX2" fmla="*/ 3855184 w 3933573"/>
                  <a:gd name="connsiteY2" fmla="*/ 50545 h 730601"/>
                  <a:gd name="connsiteX3" fmla="*/ 3827614 w 3933573"/>
                  <a:gd name="connsiteY3" fmla="*/ 87305 h 730601"/>
                  <a:gd name="connsiteX4" fmla="*/ 3800044 w 3933573"/>
                  <a:gd name="connsiteY4" fmla="*/ 133254 h 730601"/>
                  <a:gd name="connsiteX5" fmla="*/ 3767879 w 3933573"/>
                  <a:gd name="connsiteY5" fmla="*/ 183799 h 730601"/>
                  <a:gd name="connsiteX6" fmla="*/ 3933573 w 3933573"/>
                  <a:gd name="connsiteY6" fmla="*/ 283484 h 730601"/>
                  <a:gd name="connsiteX7" fmla="*/ 3824721 w 3933573"/>
                  <a:gd name="connsiteY7" fmla="*/ 369287 h 730601"/>
                  <a:gd name="connsiteX8" fmla="*/ 3727338 w 3933573"/>
                  <a:gd name="connsiteY8" fmla="*/ 432117 h 730601"/>
                  <a:gd name="connsiteX9" fmla="*/ 3620301 w 3933573"/>
                  <a:gd name="connsiteY9" fmla="*/ 481066 h 730601"/>
                  <a:gd name="connsiteX10" fmla="*/ 3506353 w 3933573"/>
                  <a:gd name="connsiteY10" fmla="*/ 531612 h 730601"/>
                  <a:gd name="connsiteX11" fmla="*/ 3336378 w 3933573"/>
                  <a:gd name="connsiteY11" fmla="*/ 588346 h 730601"/>
                  <a:gd name="connsiteX12" fmla="*/ 3176480 w 3933573"/>
                  <a:gd name="connsiteY12" fmla="*/ 626606 h 730601"/>
                  <a:gd name="connsiteX13" fmla="*/ 3041873 w 3933573"/>
                  <a:gd name="connsiteY13" fmla="*/ 638702 h 730601"/>
                  <a:gd name="connsiteX14" fmla="*/ 2936189 w 3933573"/>
                  <a:gd name="connsiteY14" fmla="*/ 661676 h 730601"/>
                  <a:gd name="connsiteX15" fmla="*/ 2839694 w 3933573"/>
                  <a:gd name="connsiteY15" fmla="*/ 680056 h 730601"/>
                  <a:gd name="connsiteX16" fmla="*/ 2720225 w 3933573"/>
                  <a:gd name="connsiteY16" fmla="*/ 703031 h 730601"/>
                  <a:gd name="connsiteX17" fmla="*/ 2582376 w 3933573"/>
                  <a:gd name="connsiteY17" fmla="*/ 716816 h 730601"/>
                  <a:gd name="connsiteX18" fmla="*/ 2292892 w 3933573"/>
                  <a:gd name="connsiteY18" fmla="*/ 726006 h 730601"/>
                  <a:gd name="connsiteX19" fmla="*/ 1773660 w 3933573"/>
                  <a:gd name="connsiteY19" fmla="*/ 730601 h 730601"/>
                  <a:gd name="connsiteX20" fmla="*/ 1410657 w 3933573"/>
                  <a:gd name="connsiteY20" fmla="*/ 721411 h 730601"/>
                  <a:gd name="connsiteX21" fmla="*/ 1098199 w 3933573"/>
                  <a:gd name="connsiteY21" fmla="*/ 689246 h 730601"/>
                  <a:gd name="connsiteX22" fmla="*/ 868450 w 3933573"/>
                  <a:gd name="connsiteY22" fmla="*/ 643297 h 730601"/>
                  <a:gd name="connsiteX23" fmla="*/ 675461 w 3933573"/>
                  <a:gd name="connsiteY23" fmla="*/ 597347 h 730601"/>
                  <a:gd name="connsiteX24" fmla="*/ 496257 w 3933573"/>
                  <a:gd name="connsiteY24" fmla="*/ 528422 h 730601"/>
                  <a:gd name="connsiteX25" fmla="*/ 353813 w 3933573"/>
                  <a:gd name="connsiteY25" fmla="*/ 468687 h 730601"/>
                  <a:gd name="connsiteX26" fmla="*/ 280293 w 3933573"/>
                  <a:gd name="connsiteY26" fmla="*/ 427333 h 730601"/>
                  <a:gd name="connsiteX27" fmla="*/ 215964 w 3933573"/>
                  <a:gd name="connsiteY27" fmla="*/ 353813 h 730601"/>
                  <a:gd name="connsiteX28" fmla="*/ 174609 w 3933573"/>
                  <a:gd name="connsiteY28" fmla="*/ 303268 h 730601"/>
                  <a:gd name="connsiteX29" fmla="*/ 142444 w 3933573"/>
                  <a:gd name="connsiteY29" fmla="*/ 243534 h 730601"/>
                  <a:gd name="connsiteX30" fmla="*/ 110279 w 3933573"/>
                  <a:gd name="connsiteY30" fmla="*/ 174609 h 730601"/>
                  <a:gd name="connsiteX31" fmla="*/ 68925 w 3933573"/>
                  <a:gd name="connsiteY31" fmla="*/ 101089 h 730601"/>
                  <a:gd name="connsiteX32" fmla="*/ 55140 w 3933573"/>
                  <a:gd name="connsiteY32" fmla="*/ 64330 h 730601"/>
                  <a:gd name="connsiteX33" fmla="*/ 0 w 3933573"/>
                  <a:gd name="connsiteY33" fmla="*/ 0 h 730601"/>
                  <a:gd name="connsiteX0" fmla="*/ 0 w 3982727"/>
                  <a:gd name="connsiteY0" fmla="*/ 0 h 730601"/>
                  <a:gd name="connsiteX1" fmla="*/ 3891944 w 3982727"/>
                  <a:gd name="connsiteY1" fmla="*/ 0 h 730601"/>
                  <a:gd name="connsiteX2" fmla="*/ 3855184 w 3982727"/>
                  <a:gd name="connsiteY2" fmla="*/ 50545 h 730601"/>
                  <a:gd name="connsiteX3" fmla="*/ 3827614 w 3982727"/>
                  <a:gd name="connsiteY3" fmla="*/ 87305 h 730601"/>
                  <a:gd name="connsiteX4" fmla="*/ 3800044 w 3982727"/>
                  <a:gd name="connsiteY4" fmla="*/ 133254 h 730601"/>
                  <a:gd name="connsiteX5" fmla="*/ 3982727 w 3982727"/>
                  <a:gd name="connsiteY5" fmla="*/ 205463 h 730601"/>
                  <a:gd name="connsiteX6" fmla="*/ 3933573 w 3982727"/>
                  <a:gd name="connsiteY6" fmla="*/ 283484 h 730601"/>
                  <a:gd name="connsiteX7" fmla="*/ 3824721 w 3982727"/>
                  <a:gd name="connsiteY7" fmla="*/ 369287 h 730601"/>
                  <a:gd name="connsiteX8" fmla="*/ 3727338 w 3982727"/>
                  <a:gd name="connsiteY8" fmla="*/ 432117 h 730601"/>
                  <a:gd name="connsiteX9" fmla="*/ 3620301 w 3982727"/>
                  <a:gd name="connsiteY9" fmla="*/ 481066 h 730601"/>
                  <a:gd name="connsiteX10" fmla="*/ 3506353 w 3982727"/>
                  <a:gd name="connsiteY10" fmla="*/ 531612 h 730601"/>
                  <a:gd name="connsiteX11" fmla="*/ 3336378 w 3982727"/>
                  <a:gd name="connsiteY11" fmla="*/ 588346 h 730601"/>
                  <a:gd name="connsiteX12" fmla="*/ 3176480 w 3982727"/>
                  <a:gd name="connsiteY12" fmla="*/ 626606 h 730601"/>
                  <a:gd name="connsiteX13" fmla="*/ 3041873 w 3982727"/>
                  <a:gd name="connsiteY13" fmla="*/ 638702 h 730601"/>
                  <a:gd name="connsiteX14" fmla="*/ 2936189 w 3982727"/>
                  <a:gd name="connsiteY14" fmla="*/ 661676 h 730601"/>
                  <a:gd name="connsiteX15" fmla="*/ 2839694 w 3982727"/>
                  <a:gd name="connsiteY15" fmla="*/ 680056 h 730601"/>
                  <a:gd name="connsiteX16" fmla="*/ 2720225 w 3982727"/>
                  <a:gd name="connsiteY16" fmla="*/ 703031 h 730601"/>
                  <a:gd name="connsiteX17" fmla="*/ 2582376 w 3982727"/>
                  <a:gd name="connsiteY17" fmla="*/ 716816 h 730601"/>
                  <a:gd name="connsiteX18" fmla="*/ 2292892 w 3982727"/>
                  <a:gd name="connsiteY18" fmla="*/ 726006 h 730601"/>
                  <a:gd name="connsiteX19" fmla="*/ 1773660 w 3982727"/>
                  <a:gd name="connsiteY19" fmla="*/ 730601 h 730601"/>
                  <a:gd name="connsiteX20" fmla="*/ 1410657 w 3982727"/>
                  <a:gd name="connsiteY20" fmla="*/ 721411 h 730601"/>
                  <a:gd name="connsiteX21" fmla="*/ 1098199 w 3982727"/>
                  <a:gd name="connsiteY21" fmla="*/ 689246 h 730601"/>
                  <a:gd name="connsiteX22" fmla="*/ 868450 w 3982727"/>
                  <a:gd name="connsiteY22" fmla="*/ 643297 h 730601"/>
                  <a:gd name="connsiteX23" fmla="*/ 675461 w 3982727"/>
                  <a:gd name="connsiteY23" fmla="*/ 597347 h 730601"/>
                  <a:gd name="connsiteX24" fmla="*/ 496257 w 3982727"/>
                  <a:gd name="connsiteY24" fmla="*/ 528422 h 730601"/>
                  <a:gd name="connsiteX25" fmla="*/ 353813 w 3982727"/>
                  <a:gd name="connsiteY25" fmla="*/ 468687 h 730601"/>
                  <a:gd name="connsiteX26" fmla="*/ 280293 w 3982727"/>
                  <a:gd name="connsiteY26" fmla="*/ 427333 h 730601"/>
                  <a:gd name="connsiteX27" fmla="*/ 215964 w 3982727"/>
                  <a:gd name="connsiteY27" fmla="*/ 353813 h 730601"/>
                  <a:gd name="connsiteX28" fmla="*/ 174609 w 3982727"/>
                  <a:gd name="connsiteY28" fmla="*/ 303268 h 730601"/>
                  <a:gd name="connsiteX29" fmla="*/ 142444 w 3982727"/>
                  <a:gd name="connsiteY29" fmla="*/ 243534 h 730601"/>
                  <a:gd name="connsiteX30" fmla="*/ 110279 w 3982727"/>
                  <a:gd name="connsiteY30" fmla="*/ 174609 h 730601"/>
                  <a:gd name="connsiteX31" fmla="*/ 68925 w 3982727"/>
                  <a:gd name="connsiteY31" fmla="*/ 101089 h 730601"/>
                  <a:gd name="connsiteX32" fmla="*/ 55140 w 3982727"/>
                  <a:gd name="connsiteY32" fmla="*/ 64330 h 730601"/>
                  <a:gd name="connsiteX33" fmla="*/ 0 w 3982727"/>
                  <a:gd name="connsiteY33" fmla="*/ 0 h 730601"/>
                  <a:gd name="connsiteX0" fmla="*/ 0 w 3985970"/>
                  <a:gd name="connsiteY0" fmla="*/ 0 h 730601"/>
                  <a:gd name="connsiteX1" fmla="*/ 3891944 w 3985970"/>
                  <a:gd name="connsiteY1" fmla="*/ 0 h 730601"/>
                  <a:gd name="connsiteX2" fmla="*/ 3855184 w 3985970"/>
                  <a:gd name="connsiteY2" fmla="*/ 50545 h 730601"/>
                  <a:gd name="connsiteX3" fmla="*/ 3827614 w 3985970"/>
                  <a:gd name="connsiteY3" fmla="*/ 87305 h 730601"/>
                  <a:gd name="connsiteX4" fmla="*/ 3985970 w 3985970"/>
                  <a:gd name="connsiteY4" fmla="*/ 148728 h 730601"/>
                  <a:gd name="connsiteX5" fmla="*/ 3982727 w 3985970"/>
                  <a:gd name="connsiteY5" fmla="*/ 205463 h 730601"/>
                  <a:gd name="connsiteX6" fmla="*/ 3933573 w 3985970"/>
                  <a:gd name="connsiteY6" fmla="*/ 283484 h 730601"/>
                  <a:gd name="connsiteX7" fmla="*/ 3824721 w 3985970"/>
                  <a:gd name="connsiteY7" fmla="*/ 369287 h 730601"/>
                  <a:gd name="connsiteX8" fmla="*/ 3727338 w 3985970"/>
                  <a:gd name="connsiteY8" fmla="*/ 432117 h 730601"/>
                  <a:gd name="connsiteX9" fmla="*/ 3620301 w 3985970"/>
                  <a:gd name="connsiteY9" fmla="*/ 481066 h 730601"/>
                  <a:gd name="connsiteX10" fmla="*/ 3506353 w 3985970"/>
                  <a:gd name="connsiteY10" fmla="*/ 531612 h 730601"/>
                  <a:gd name="connsiteX11" fmla="*/ 3336378 w 3985970"/>
                  <a:gd name="connsiteY11" fmla="*/ 588346 h 730601"/>
                  <a:gd name="connsiteX12" fmla="*/ 3176480 w 3985970"/>
                  <a:gd name="connsiteY12" fmla="*/ 626606 h 730601"/>
                  <a:gd name="connsiteX13" fmla="*/ 3041873 w 3985970"/>
                  <a:gd name="connsiteY13" fmla="*/ 638702 h 730601"/>
                  <a:gd name="connsiteX14" fmla="*/ 2936189 w 3985970"/>
                  <a:gd name="connsiteY14" fmla="*/ 661676 h 730601"/>
                  <a:gd name="connsiteX15" fmla="*/ 2839694 w 3985970"/>
                  <a:gd name="connsiteY15" fmla="*/ 680056 h 730601"/>
                  <a:gd name="connsiteX16" fmla="*/ 2720225 w 3985970"/>
                  <a:gd name="connsiteY16" fmla="*/ 703031 h 730601"/>
                  <a:gd name="connsiteX17" fmla="*/ 2582376 w 3985970"/>
                  <a:gd name="connsiteY17" fmla="*/ 716816 h 730601"/>
                  <a:gd name="connsiteX18" fmla="*/ 2292892 w 3985970"/>
                  <a:gd name="connsiteY18" fmla="*/ 726006 h 730601"/>
                  <a:gd name="connsiteX19" fmla="*/ 1773660 w 3985970"/>
                  <a:gd name="connsiteY19" fmla="*/ 730601 h 730601"/>
                  <a:gd name="connsiteX20" fmla="*/ 1410657 w 3985970"/>
                  <a:gd name="connsiteY20" fmla="*/ 721411 h 730601"/>
                  <a:gd name="connsiteX21" fmla="*/ 1098199 w 3985970"/>
                  <a:gd name="connsiteY21" fmla="*/ 689246 h 730601"/>
                  <a:gd name="connsiteX22" fmla="*/ 868450 w 3985970"/>
                  <a:gd name="connsiteY22" fmla="*/ 643297 h 730601"/>
                  <a:gd name="connsiteX23" fmla="*/ 675461 w 3985970"/>
                  <a:gd name="connsiteY23" fmla="*/ 597347 h 730601"/>
                  <a:gd name="connsiteX24" fmla="*/ 496257 w 3985970"/>
                  <a:gd name="connsiteY24" fmla="*/ 528422 h 730601"/>
                  <a:gd name="connsiteX25" fmla="*/ 353813 w 3985970"/>
                  <a:gd name="connsiteY25" fmla="*/ 468687 h 730601"/>
                  <a:gd name="connsiteX26" fmla="*/ 280293 w 3985970"/>
                  <a:gd name="connsiteY26" fmla="*/ 427333 h 730601"/>
                  <a:gd name="connsiteX27" fmla="*/ 215964 w 3985970"/>
                  <a:gd name="connsiteY27" fmla="*/ 353813 h 730601"/>
                  <a:gd name="connsiteX28" fmla="*/ 174609 w 3985970"/>
                  <a:gd name="connsiteY28" fmla="*/ 303268 h 730601"/>
                  <a:gd name="connsiteX29" fmla="*/ 142444 w 3985970"/>
                  <a:gd name="connsiteY29" fmla="*/ 243534 h 730601"/>
                  <a:gd name="connsiteX30" fmla="*/ 110279 w 3985970"/>
                  <a:gd name="connsiteY30" fmla="*/ 174609 h 730601"/>
                  <a:gd name="connsiteX31" fmla="*/ 68925 w 3985970"/>
                  <a:gd name="connsiteY31" fmla="*/ 101089 h 730601"/>
                  <a:gd name="connsiteX32" fmla="*/ 55140 w 3985970"/>
                  <a:gd name="connsiteY32" fmla="*/ 64330 h 730601"/>
                  <a:gd name="connsiteX33" fmla="*/ 0 w 3985970"/>
                  <a:gd name="connsiteY33" fmla="*/ 0 h 730601"/>
                  <a:gd name="connsiteX0" fmla="*/ 0 w 3985970"/>
                  <a:gd name="connsiteY0" fmla="*/ 0 h 730601"/>
                  <a:gd name="connsiteX1" fmla="*/ 3891944 w 3985970"/>
                  <a:gd name="connsiteY1" fmla="*/ 0 h 730601"/>
                  <a:gd name="connsiteX2" fmla="*/ 3855184 w 3985970"/>
                  <a:gd name="connsiteY2" fmla="*/ 50545 h 730601"/>
                  <a:gd name="connsiteX3" fmla="*/ 3959829 w 3985970"/>
                  <a:gd name="connsiteY3" fmla="*/ 102779 h 730601"/>
                  <a:gd name="connsiteX4" fmla="*/ 3985970 w 3985970"/>
                  <a:gd name="connsiteY4" fmla="*/ 148728 h 730601"/>
                  <a:gd name="connsiteX5" fmla="*/ 3982727 w 3985970"/>
                  <a:gd name="connsiteY5" fmla="*/ 205463 h 730601"/>
                  <a:gd name="connsiteX6" fmla="*/ 3933573 w 3985970"/>
                  <a:gd name="connsiteY6" fmla="*/ 283484 h 730601"/>
                  <a:gd name="connsiteX7" fmla="*/ 3824721 w 3985970"/>
                  <a:gd name="connsiteY7" fmla="*/ 369287 h 730601"/>
                  <a:gd name="connsiteX8" fmla="*/ 3727338 w 3985970"/>
                  <a:gd name="connsiteY8" fmla="*/ 432117 h 730601"/>
                  <a:gd name="connsiteX9" fmla="*/ 3620301 w 3985970"/>
                  <a:gd name="connsiteY9" fmla="*/ 481066 h 730601"/>
                  <a:gd name="connsiteX10" fmla="*/ 3506353 w 3985970"/>
                  <a:gd name="connsiteY10" fmla="*/ 531612 h 730601"/>
                  <a:gd name="connsiteX11" fmla="*/ 3336378 w 3985970"/>
                  <a:gd name="connsiteY11" fmla="*/ 588346 h 730601"/>
                  <a:gd name="connsiteX12" fmla="*/ 3176480 w 3985970"/>
                  <a:gd name="connsiteY12" fmla="*/ 626606 h 730601"/>
                  <a:gd name="connsiteX13" fmla="*/ 3041873 w 3985970"/>
                  <a:gd name="connsiteY13" fmla="*/ 638702 h 730601"/>
                  <a:gd name="connsiteX14" fmla="*/ 2936189 w 3985970"/>
                  <a:gd name="connsiteY14" fmla="*/ 661676 h 730601"/>
                  <a:gd name="connsiteX15" fmla="*/ 2839694 w 3985970"/>
                  <a:gd name="connsiteY15" fmla="*/ 680056 h 730601"/>
                  <a:gd name="connsiteX16" fmla="*/ 2720225 w 3985970"/>
                  <a:gd name="connsiteY16" fmla="*/ 703031 h 730601"/>
                  <a:gd name="connsiteX17" fmla="*/ 2582376 w 3985970"/>
                  <a:gd name="connsiteY17" fmla="*/ 716816 h 730601"/>
                  <a:gd name="connsiteX18" fmla="*/ 2292892 w 3985970"/>
                  <a:gd name="connsiteY18" fmla="*/ 726006 h 730601"/>
                  <a:gd name="connsiteX19" fmla="*/ 1773660 w 3985970"/>
                  <a:gd name="connsiteY19" fmla="*/ 730601 h 730601"/>
                  <a:gd name="connsiteX20" fmla="*/ 1410657 w 3985970"/>
                  <a:gd name="connsiteY20" fmla="*/ 721411 h 730601"/>
                  <a:gd name="connsiteX21" fmla="*/ 1098199 w 3985970"/>
                  <a:gd name="connsiteY21" fmla="*/ 689246 h 730601"/>
                  <a:gd name="connsiteX22" fmla="*/ 868450 w 3985970"/>
                  <a:gd name="connsiteY22" fmla="*/ 643297 h 730601"/>
                  <a:gd name="connsiteX23" fmla="*/ 675461 w 3985970"/>
                  <a:gd name="connsiteY23" fmla="*/ 597347 h 730601"/>
                  <a:gd name="connsiteX24" fmla="*/ 496257 w 3985970"/>
                  <a:gd name="connsiteY24" fmla="*/ 528422 h 730601"/>
                  <a:gd name="connsiteX25" fmla="*/ 353813 w 3985970"/>
                  <a:gd name="connsiteY25" fmla="*/ 468687 h 730601"/>
                  <a:gd name="connsiteX26" fmla="*/ 280293 w 3985970"/>
                  <a:gd name="connsiteY26" fmla="*/ 427333 h 730601"/>
                  <a:gd name="connsiteX27" fmla="*/ 215964 w 3985970"/>
                  <a:gd name="connsiteY27" fmla="*/ 353813 h 730601"/>
                  <a:gd name="connsiteX28" fmla="*/ 174609 w 3985970"/>
                  <a:gd name="connsiteY28" fmla="*/ 303268 h 730601"/>
                  <a:gd name="connsiteX29" fmla="*/ 142444 w 3985970"/>
                  <a:gd name="connsiteY29" fmla="*/ 243534 h 730601"/>
                  <a:gd name="connsiteX30" fmla="*/ 110279 w 3985970"/>
                  <a:gd name="connsiteY30" fmla="*/ 174609 h 730601"/>
                  <a:gd name="connsiteX31" fmla="*/ 68925 w 3985970"/>
                  <a:gd name="connsiteY31" fmla="*/ 101089 h 730601"/>
                  <a:gd name="connsiteX32" fmla="*/ 55140 w 3985970"/>
                  <a:gd name="connsiteY32" fmla="*/ 64330 h 730601"/>
                  <a:gd name="connsiteX33" fmla="*/ 0 w 3985970"/>
                  <a:gd name="connsiteY33" fmla="*/ 0 h 730601"/>
                  <a:gd name="connsiteX0" fmla="*/ 0 w 3985970"/>
                  <a:gd name="connsiteY0" fmla="*/ 0 h 730601"/>
                  <a:gd name="connsiteX1" fmla="*/ 3891944 w 3985970"/>
                  <a:gd name="connsiteY1" fmla="*/ 0 h 730601"/>
                  <a:gd name="connsiteX2" fmla="*/ 3892370 w 3985970"/>
                  <a:gd name="connsiteY2" fmla="*/ 62925 h 730601"/>
                  <a:gd name="connsiteX3" fmla="*/ 3959829 w 3985970"/>
                  <a:gd name="connsiteY3" fmla="*/ 102779 h 730601"/>
                  <a:gd name="connsiteX4" fmla="*/ 3985970 w 3985970"/>
                  <a:gd name="connsiteY4" fmla="*/ 148728 h 730601"/>
                  <a:gd name="connsiteX5" fmla="*/ 3982727 w 3985970"/>
                  <a:gd name="connsiteY5" fmla="*/ 205463 h 730601"/>
                  <a:gd name="connsiteX6" fmla="*/ 3933573 w 3985970"/>
                  <a:gd name="connsiteY6" fmla="*/ 283484 h 730601"/>
                  <a:gd name="connsiteX7" fmla="*/ 3824721 w 3985970"/>
                  <a:gd name="connsiteY7" fmla="*/ 369287 h 730601"/>
                  <a:gd name="connsiteX8" fmla="*/ 3727338 w 3985970"/>
                  <a:gd name="connsiteY8" fmla="*/ 432117 h 730601"/>
                  <a:gd name="connsiteX9" fmla="*/ 3620301 w 3985970"/>
                  <a:gd name="connsiteY9" fmla="*/ 481066 h 730601"/>
                  <a:gd name="connsiteX10" fmla="*/ 3506353 w 3985970"/>
                  <a:gd name="connsiteY10" fmla="*/ 531612 h 730601"/>
                  <a:gd name="connsiteX11" fmla="*/ 3336378 w 3985970"/>
                  <a:gd name="connsiteY11" fmla="*/ 588346 h 730601"/>
                  <a:gd name="connsiteX12" fmla="*/ 3176480 w 3985970"/>
                  <a:gd name="connsiteY12" fmla="*/ 626606 h 730601"/>
                  <a:gd name="connsiteX13" fmla="*/ 3041873 w 3985970"/>
                  <a:gd name="connsiteY13" fmla="*/ 638702 h 730601"/>
                  <a:gd name="connsiteX14" fmla="*/ 2936189 w 3985970"/>
                  <a:gd name="connsiteY14" fmla="*/ 661676 h 730601"/>
                  <a:gd name="connsiteX15" fmla="*/ 2839694 w 3985970"/>
                  <a:gd name="connsiteY15" fmla="*/ 680056 h 730601"/>
                  <a:gd name="connsiteX16" fmla="*/ 2720225 w 3985970"/>
                  <a:gd name="connsiteY16" fmla="*/ 703031 h 730601"/>
                  <a:gd name="connsiteX17" fmla="*/ 2582376 w 3985970"/>
                  <a:gd name="connsiteY17" fmla="*/ 716816 h 730601"/>
                  <a:gd name="connsiteX18" fmla="*/ 2292892 w 3985970"/>
                  <a:gd name="connsiteY18" fmla="*/ 726006 h 730601"/>
                  <a:gd name="connsiteX19" fmla="*/ 1773660 w 3985970"/>
                  <a:gd name="connsiteY19" fmla="*/ 730601 h 730601"/>
                  <a:gd name="connsiteX20" fmla="*/ 1410657 w 3985970"/>
                  <a:gd name="connsiteY20" fmla="*/ 721411 h 730601"/>
                  <a:gd name="connsiteX21" fmla="*/ 1098199 w 3985970"/>
                  <a:gd name="connsiteY21" fmla="*/ 689246 h 730601"/>
                  <a:gd name="connsiteX22" fmla="*/ 868450 w 3985970"/>
                  <a:gd name="connsiteY22" fmla="*/ 643297 h 730601"/>
                  <a:gd name="connsiteX23" fmla="*/ 675461 w 3985970"/>
                  <a:gd name="connsiteY23" fmla="*/ 597347 h 730601"/>
                  <a:gd name="connsiteX24" fmla="*/ 496257 w 3985970"/>
                  <a:gd name="connsiteY24" fmla="*/ 528422 h 730601"/>
                  <a:gd name="connsiteX25" fmla="*/ 353813 w 3985970"/>
                  <a:gd name="connsiteY25" fmla="*/ 468687 h 730601"/>
                  <a:gd name="connsiteX26" fmla="*/ 280293 w 3985970"/>
                  <a:gd name="connsiteY26" fmla="*/ 427333 h 730601"/>
                  <a:gd name="connsiteX27" fmla="*/ 215964 w 3985970"/>
                  <a:gd name="connsiteY27" fmla="*/ 353813 h 730601"/>
                  <a:gd name="connsiteX28" fmla="*/ 174609 w 3985970"/>
                  <a:gd name="connsiteY28" fmla="*/ 303268 h 730601"/>
                  <a:gd name="connsiteX29" fmla="*/ 142444 w 3985970"/>
                  <a:gd name="connsiteY29" fmla="*/ 243534 h 730601"/>
                  <a:gd name="connsiteX30" fmla="*/ 110279 w 3985970"/>
                  <a:gd name="connsiteY30" fmla="*/ 174609 h 730601"/>
                  <a:gd name="connsiteX31" fmla="*/ 68925 w 3985970"/>
                  <a:gd name="connsiteY31" fmla="*/ 101089 h 730601"/>
                  <a:gd name="connsiteX32" fmla="*/ 55140 w 3985970"/>
                  <a:gd name="connsiteY32" fmla="*/ 64330 h 730601"/>
                  <a:gd name="connsiteX33" fmla="*/ 0 w 3985970"/>
                  <a:gd name="connsiteY33" fmla="*/ 0 h 730601"/>
                  <a:gd name="connsiteX0" fmla="*/ 0 w 3985970"/>
                  <a:gd name="connsiteY0" fmla="*/ 0 h 730601"/>
                  <a:gd name="connsiteX1" fmla="*/ 3891944 w 3985970"/>
                  <a:gd name="connsiteY1" fmla="*/ 0 h 730601"/>
                  <a:gd name="connsiteX2" fmla="*/ 3892370 w 3985970"/>
                  <a:gd name="connsiteY2" fmla="*/ 62925 h 730601"/>
                  <a:gd name="connsiteX3" fmla="*/ 3959829 w 3985970"/>
                  <a:gd name="connsiteY3" fmla="*/ 102779 h 730601"/>
                  <a:gd name="connsiteX4" fmla="*/ 3985970 w 3985970"/>
                  <a:gd name="connsiteY4" fmla="*/ 148728 h 730601"/>
                  <a:gd name="connsiteX5" fmla="*/ 3982727 w 3985970"/>
                  <a:gd name="connsiteY5" fmla="*/ 205463 h 730601"/>
                  <a:gd name="connsiteX6" fmla="*/ 3933573 w 3985970"/>
                  <a:gd name="connsiteY6" fmla="*/ 283484 h 730601"/>
                  <a:gd name="connsiteX7" fmla="*/ 3824721 w 3985970"/>
                  <a:gd name="connsiteY7" fmla="*/ 369287 h 730601"/>
                  <a:gd name="connsiteX8" fmla="*/ 3727338 w 3985970"/>
                  <a:gd name="connsiteY8" fmla="*/ 432117 h 730601"/>
                  <a:gd name="connsiteX9" fmla="*/ 3665750 w 3985970"/>
                  <a:gd name="connsiteY9" fmla="*/ 502730 h 730601"/>
                  <a:gd name="connsiteX10" fmla="*/ 3506353 w 3985970"/>
                  <a:gd name="connsiteY10" fmla="*/ 531612 h 730601"/>
                  <a:gd name="connsiteX11" fmla="*/ 3336378 w 3985970"/>
                  <a:gd name="connsiteY11" fmla="*/ 588346 h 730601"/>
                  <a:gd name="connsiteX12" fmla="*/ 3176480 w 3985970"/>
                  <a:gd name="connsiteY12" fmla="*/ 626606 h 730601"/>
                  <a:gd name="connsiteX13" fmla="*/ 3041873 w 3985970"/>
                  <a:gd name="connsiteY13" fmla="*/ 638702 h 730601"/>
                  <a:gd name="connsiteX14" fmla="*/ 2936189 w 3985970"/>
                  <a:gd name="connsiteY14" fmla="*/ 661676 h 730601"/>
                  <a:gd name="connsiteX15" fmla="*/ 2839694 w 3985970"/>
                  <a:gd name="connsiteY15" fmla="*/ 680056 h 730601"/>
                  <a:gd name="connsiteX16" fmla="*/ 2720225 w 3985970"/>
                  <a:gd name="connsiteY16" fmla="*/ 703031 h 730601"/>
                  <a:gd name="connsiteX17" fmla="*/ 2582376 w 3985970"/>
                  <a:gd name="connsiteY17" fmla="*/ 716816 h 730601"/>
                  <a:gd name="connsiteX18" fmla="*/ 2292892 w 3985970"/>
                  <a:gd name="connsiteY18" fmla="*/ 726006 h 730601"/>
                  <a:gd name="connsiteX19" fmla="*/ 1773660 w 3985970"/>
                  <a:gd name="connsiteY19" fmla="*/ 730601 h 730601"/>
                  <a:gd name="connsiteX20" fmla="*/ 1410657 w 3985970"/>
                  <a:gd name="connsiteY20" fmla="*/ 721411 h 730601"/>
                  <a:gd name="connsiteX21" fmla="*/ 1098199 w 3985970"/>
                  <a:gd name="connsiteY21" fmla="*/ 689246 h 730601"/>
                  <a:gd name="connsiteX22" fmla="*/ 868450 w 3985970"/>
                  <a:gd name="connsiteY22" fmla="*/ 643297 h 730601"/>
                  <a:gd name="connsiteX23" fmla="*/ 675461 w 3985970"/>
                  <a:gd name="connsiteY23" fmla="*/ 597347 h 730601"/>
                  <a:gd name="connsiteX24" fmla="*/ 496257 w 3985970"/>
                  <a:gd name="connsiteY24" fmla="*/ 528422 h 730601"/>
                  <a:gd name="connsiteX25" fmla="*/ 353813 w 3985970"/>
                  <a:gd name="connsiteY25" fmla="*/ 468687 h 730601"/>
                  <a:gd name="connsiteX26" fmla="*/ 280293 w 3985970"/>
                  <a:gd name="connsiteY26" fmla="*/ 427333 h 730601"/>
                  <a:gd name="connsiteX27" fmla="*/ 215964 w 3985970"/>
                  <a:gd name="connsiteY27" fmla="*/ 353813 h 730601"/>
                  <a:gd name="connsiteX28" fmla="*/ 174609 w 3985970"/>
                  <a:gd name="connsiteY28" fmla="*/ 303268 h 730601"/>
                  <a:gd name="connsiteX29" fmla="*/ 142444 w 3985970"/>
                  <a:gd name="connsiteY29" fmla="*/ 243534 h 730601"/>
                  <a:gd name="connsiteX30" fmla="*/ 110279 w 3985970"/>
                  <a:gd name="connsiteY30" fmla="*/ 174609 h 730601"/>
                  <a:gd name="connsiteX31" fmla="*/ 68925 w 3985970"/>
                  <a:gd name="connsiteY31" fmla="*/ 101089 h 730601"/>
                  <a:gd name="connsiteX32" fmla="*/ 55140 w 3985970"/>
                  <a:gd name="connsiteY32" fmla="*/ 64330 h 730601"/>
                  <a:gd name="connsiteX33" fmla="*/ 0 w 3985970"/>
                  <a:gd name="connsiteY33" fmla="*/ 0 h 730601"/>
                  <a:gd name="connsiteX0" fmla="*/ 0 w 3985970"/>
                  <a:gd name="connsiteY0" fmla="*/ 0 h 730601"/>
                  <a:gd name="connsiteX1" fmla="*/ 3891944 w 3985970"/>
                  <a:gd name="connsiteY1" fmla="*/ 0 h 730601"/>
                  <a:gd name="connsiteX2" fmla="*/ 3892370 w 3985970"/>
                  <a:gd name="connsiteY2" fmla="*/ 62925 h 730601"/>
                  <a:gd name="connsiteX3" fmla="*/ 3959829 w 3985970"/>
                  <a:gd name="connsiteY3" fmla="*/ 102779 h 730601"/>
                  <a:gd name="connsiteX4" fmla="*/ 3985970 w 3985970"/>
                  <a:gd name="connsiteY4" fmla="*/ 148728 h 730601"/>
                  <a:gd name="connsiteX5" fmla="*/ 3982727 w 3985970"/>
                  <a:gd name="connsiteY5" fmla="*/ 205463 h 730601"/>
                  <a:gd name="connsiteX6" fmla="*/ 3933573 w 3985970"/>
                  <a:gd name="connsiteY6" fmla="*/ 283484 h 730601"/>
                  <a:gd name="connsiteX7" fmla="*/ 3824721 w 3985970"/>
                  <a:gd name="connsiteY7" fmla="*/ 369287 h 730601"/>
                  <a:gd name="connsiteX8" fmla="*/ 3785182 w 3985970"/>
                  <a:gd name="connsiteY8" fmla="*/ 444496 h 730601"/>
                  <a:gd name="connsiteX9" fmla="*/ 3665750 w 3985970"/>
                  <a:gd name="connsiteY9" fmla="*/ 502730 h 730601"/>
                  <a:gd name="connsiteX10" fmla="*/ 3506353 w 3985970"/>
                  <a:gd name="connsiteY10" fmla="*/ 531612 h 730601"/>
                  <a:gd name="connsiteX11" fmla="*/ 3336378 w 3985970"/>
                  <a:gd name="connsiteY11" fmla="*/ 588346 h 730601"/>
                  <a:gd name="connsiteX12" fmla="*/ 3176480 w 3985970"/>
                  <a:gd name="connsiteY12" fmla="*/ 626606 h 730601"/>
                  <a:gd name="connsiteX13" fmla="*/ 3041873 w 3985970"/>
                  <a:gd name="connsiteY13" fmla="*/ 638702 h 730601"/>
                  <a:gd name="connsiteX14" fmla="*/ 2936189 w 3985970"/>
                  <a:gd name="connsiteY14" fmla="*/ 661676 h 730601"/>
                  <a:gd name="connsiteX15" fmla="*/ 2839694 w 3985970"/>
                  <a:gd name="connsiteY15" fmla="*/ 680056 h 730601"/>
                  <a:gd name="connsiteX16" fmla="*/ 2720225 w 3985970"/>
                  <a:gd name="connsiteY16" fmla="*/ 703031 h 730601"/>
                  <a:gd name="connsiteX17" fmla="*/ 2582376 w 3985970"/>
                  <a:gd name="connsiteY17" fmla="*/ 716816 h 730601"/>
                  <a:gd name="connsiteX18" fmla="*/ 2292892 w 3985970"/>
                  <a:gd name="connsiteY18" fmla="*/ 726006 h 730601"/>
                  <a:gd name="connsiteX19" fmla="*/ 1773660 w 3985970"/>
                  <a:gd name="connsiteY19" fmla="*/ 730601 h 730601"/>
                  <a:gd name="connsiteX20" fmla="*/ 1410657 w 3985970"/>
                  <a:gd name="connsiteY20" fmla="*/ 721411 h 730601"/>
                  <a:gd name="connsiteX21" fmla="*/ 1098199 w 3985970"/>
                  <a:gd name="connsiteY21" fmla="*/ 689246 h 730601"/>
                  <a:gd name="connsiteX22" fmla="*/ 868450 w 3985970"/>
                  <a:gd name="connsiteY22" fmla="*/ 643297 h 730601"/>
                  <a:gd name="connsiteX23" fmla="*/ 675461 w 3985970"/>
                  <a:gd name="connsiteY23" fmla="*/ 597347 h 730601"/>
                  <a:gd name="connsiteX24" fmla="*/ 496257 w 3985970"/>
                  <a:gd name="connsiteY24" fmla="*/ 528422 h 730601"/>
                  <a:gd name="connsiteX25" fmla="*/ 353813 w 3985970"/>
                  <a:gd name="connsiteY25" fmla="*/ 468687 h 730601"/>
                  <a:gd name="connsiteX26" fmla="*/ 280293 w 3985970"/>
                  <a:gd name="connsiteY26" fmla="*/ 427333 h 730601"/>
                  <a:gd name="connsiteX27" fmla="*/ 215964 w 3985970"/>
                  <a:gd name="connsiteY27" fmla="*/ 353813 h 730601"/>
                  <a:gd name="connsiteX28" fmla="*/ 174609 w 3985970"/>
                  <a:gd name="connsiteY28" fmla="*/ 303268 h 730601"/>
                  <a:gd name="connsiteX29" fmla="*/ 142444 w 3985970"/>
                  <a:gd name="connsiteY29" fmla="*/ 243534 h 730601"/>
                  <a:gd name="connsiteX30" fmla="*/ 110279 w 3985970"/>
                  <a:gd name="connsiteY30" fmla="*/ 174609 h 730601"/>
                  <a:gd name="connsiteX31" fmla="*/ 68925 w 3985970"/>
                  <a:gd name="connsiteY31" fmla="*/ 101089 h 730601"/>
                  <a:gd name="connsiteX32" fmla="*/ 55140 w 3985970"/>
                  <a:gd name="connsiteY32" fmla="*/ 64330 h 730601"/>
                  <a:gd name="connsiteX33" fmla="*/ 0 w 3985970"/>
                  <a:gd name="connsiteY33" fmla="*/ 0 h 730601"/>
                  <a:gd name="connsiteX0" fmla="*/ 0 w 3985970"/>
                  <a:gd name="connsiteY0" fmla="*/ 0 h 730601"/>
                  <a:gd name="connsiteX1" fmla="*/ 3891944 w 3985970"/>
                  <a:gd name="connsiteY1" fmla="*/ 0 h 730601"/>
                  <a:gd name="connsiteX2" fmla="*/ 3892370 w 3985970"/>
                  <a:gd name="connsiteY2" fmla="*/ 62925 h 730601"/>
                  <a:gd name="connsiteX3" fmla="*/ 3959829 w 3985970"/>
                  <a:gd name="connsiteY3" fmla="*/ 102779 h 730601"/>
                  <a:gd name="connsiteX4" fmla="*/ 3985970 w 3985970"/>
                  <a:gd name="connsiteY4" fmla="*/ 148728 h 730601"/>
                  <a:gd name="connsiteX5" fmla="*/ 3982727 w 3985970"/>
                  <a:gd name="connsiteY5" fmla="*/ 205463 h 730601"/>
                  <a:gd name="connsiteX6" fmla="*/ 3933573 w 3985970"/>
                  <a:gd name="connsiteY6" fmla="*/ 283484 h 730601"/>
                  <a:gd name="connsiteX7" fmla="*/ 3907355 w 3985970"/>
                  <a:gd name="connsiteY7" fmla="*/ 378572 h 730601"/>
                  <a:gd name="connsiteX8" fmla="*/ 3785182 w 3985970"/>
                  <a:gd name="connsiteY8" fmla="*/ 444496 h 730601"/>
                  <a:gd name="connsiteX9" fmla="*/ 3665750 w 3985970"/>
                  <a:gd name="connsiteY9" fmla="*/ 502730 h 730601"/>
                  <a:gd name="connsiteX10" fmla="*/ 3506353 w 3985970"/>
                  <a:gd name="connsiteY10" fmla="*/ 531612 h 730601"/>
                  <a:gd name="connsiteX11" fmla="*/ 3336378 w 3985970"/>
                  <a:gd name="connsiteY11" fmla="*/ 588346 h 730601"/>
                  <a:gd name="connsiteX12" fmla="*/ 3176480 w 3985970"/>
                  <a:gd name="connsiteY12" fmla="*/ 626606 h 730601"/>
                  <a:gd name="connsiteX13" fmla="*/ 3041873 w 3985970"/>
                  <a:gd name="connsiteY13" fmla="*/ 638702 h 730601"/>
                  <a:gd name="connsiteX14" fmla="*/ 2936189 w 3985970"/>
                  <a:gd name="connsiteY14" fmla="*/ 661676 h 730601"/>
                  <a:gd name="connsiteX15" fmla="*/ 2839694 w 3985970"/>
                  <a:gd name="connsiteY15" fmla="*/ 680056 h 730601"/>
                  <a:gd name="connsiteX16" fmla="*/ 2720225 w 3985970"/>
                  <a:gd name="connsiteY16" fmla="*/ 703031 h 730601"/>
                  <a:gd name="connsiteX17" fmla="*/ 2582376 w 3985970"/>
                  <a:gd name="connsiteY17" fmla="*/ 716816 h 730601"/>
                  <a:gd name="connsiteX18" fmla="*/ 2292892 w 3985970"/>
                  <a:gd name="connsiteY18" fmla="*/ 726006 h 730601"/>
                  <a:gd name="connsiteX19" fmla="*/ 1773660 w 3985970"/>
                  <a:gd name="connsiteY19" fmla="*/ 730601 h 730601"/>
                  <a:gd name="connsiteX20" fmla="*/ 1410657 w 3985970"/>
                  <a:gd name="connsiteY20" fmla="*/ 721411 h 730601"/>
                  <a:gd name="connsiteX21" fmla="*/ 1098199 w 3985970"/>
                  <a:gd name="connsiteY21" fmla="*/ 689246 h 730601"/>
                  <a:gd name="connsiteX22" fmla="*/ 868450 w 3985970"/>
                  <a:gd name="connsiteY22" fmla="*/ 643297 h 730601"/>
                  <a:gd name="connsiteX23" fmla="*/ 675461 w 3985970"/>
                  <a:gd name="connsiteY23" fmla="*/ 597347 h 730601"/>
                  <a:gd name="connsiteX24" fmla="*/ 496257 w 3985970"/>
                  <a:gd name="connsiteY24" fmla="*/ 528422 h 730601"/>
                  <a:gd name="connsiteX25" fmla="*/ 353813 w 3985970"/>
                  <a:gd name="connsiteY25" fmla="*/ 468687 h 730601"/>
                  <a:gd name="connsiteX26" fmla="*/ 280293 w 3985970"/>
                  <a:gd name="connsiteY26" fmla="*/ 427333 h 730601"/>
                  <a:gd name="connsiteX27" fmla="*/ 215964 w 3985970"/>
                  <a:gd name="connsiteY27" fmla="*/ 353813 h 730601"/>
                  <a:gd name="connsiteX28" fmla="*/ 174609 w 3985970"/>
                  <a:gd name="connsiteY28" fmla="*/ 303268 h 730601"/>
                  <a:gd name="connsiteX29" fmla="*/ 142444 w 3985970"/>
                  <a:gd name="connsiteY29" fmla="*/ 243534 h 730601"/>
                  <a:gd name="connsiteX30" fmla="*/ 110279 w 3985970"/>
                  <a:gd name="connsiteY30" fmla="*/ 174609 h 730601"/>
                  <a:gd name="connsiteX31" fmla="*/ 68925 w 3985970"/>
                  <a:gd name="connsiteY31" fmla="*/ 101089 h 730601"/>
                  <a:gd name="connsiteX32" fmla="*/ 55140 w 3985970"/>
                  <a:gd name="connsiteY32" fmla="*/ 64330 h 730601"/>
                  <a:gd name="connsiteX33" fmla="*/ 0 w 3985970"/>
                  <a:gd name="connsiteY33" fmla="*/ 0 h 730601"/>
                  <a:gd name="connsiteX0" fmla="*/ 0 w 4016207"/>
                  <a:gd name="connsiteY0" fmla="*/ 0 h 730601"/>
                  <a:gd name="connsiteX1" fmla="*/ 3891944 w 4016207"/>
                  <a:gd name="connsiteY1" fmla="*/ 0 h 730601"/>
                  <a:gd name="connsiteX2" fmla="*/ 3892370 w 4016207"/>
                  <a:gd name="connsiteY2" fmla="*/ 62925 h 730601"/>
                  <a:gd name="connsiteX3" fmla="*/ 3959829 w 4016207"/>
                  <a:gd name="connsiteY3" fmla="*/ 102779 h 730601"/>
                  <a:gd name="connsiteX4" fmla="*/ 3985970 w 4016207"/>
                  <a:gd name="connsiteY4" fmla="*/ 148728 h 730601"/>
                  <a:gd name="connsiteX5" fmla="*/ 3982727 w 4016207"/>
                  <a:gd name="connsiteY5" fmla="*/ 205463 h 730601"/>
                  <a:gd name="connsiteX6" fmla="*/ 4016207 w 4016207"/>
                  <a:gd name="connsiteY6" fmla="*/ 305148 h 730601"/>
                  <a:gd name="connsiteX7" fmla="*/ 3907355 w 4016207"/>
                  <a:gd name="connsiteY7" fmla="*/ 378572 h 730601"/>
                  <a:gd name="connsiteX8" fmla="*/ 3785182 w 4016207"/>
                  <a:gd name="connsiteY8" fmla="*/ 444496 h 730601"/>
                  <a:gd name="connsiteX9" fmla="*/ 3665750 w 4016207"/>
                  <a:gd name="connsiteY9" fmla="*/ 502730 h 730601"/>
                  <a:gd name="connsiteX10" fmla="*/ 3506353 w 4016207"/>
                  <a:gd name="connsiteY10" fmla="*/ 531612 h 730601"/>
                  <a:gd name="connsiteX11" fmla="*/ 3336378 w 4016207"/>
                  <a:gd name="connsiteY11" fmla="*/ 588346 h 730601"/>
                  <a:gd name="connsiteX12" fmla="*/ 3176480 w 4016207"/>
                  <a:gd name="connsiteY12" fmla="*/ 626606 h 730601"/>
                  <a:gd name="connsiteX13" fmla="*/ 3041873 w 4016207"/>
                  <a:gd name="connsiteY13" fmla="*/ 638702 h 730601"/>
                  <a:gd name="connsiteX14" fmla="*/ 2936189 w 4016207"/>
                  <a:gd name="connsiteY14" fmla="*/ 661676 h 730601"/>
                  <a:gd name="connsiteX15" fmla="*/ 2839694 w 4016207"/>
                  <a:gd name="connsiteY15" fmla="*/ 680056 h 730601"/>
                  <a:gd name="connsiteX16" fmla="*/ 2720225 w 4016207"/>
                  <a:gd name="connsiteY16" fmla="*/ 703031 h 730601"/>
                  <a:gd name="connsiteX17" fmla="*/ 2582376 w 4016207"/>
                  <a:gd name="connsiteY17" fmla="*/ 716816 h 730601"/>
                  <a:gd name="connsiteX18" fmla="*/ 2292892 w 4016207"/>
                  <a:gd name="connsiteY18" fmla="*/ 726006 h 730601"/>
                  <a:gd name="connsiteX19" fmla="*/ 1773660 w 4016207"/>
                  <a:gd name="connsiteY19" fmla="*/ 730601 h 730601"/>
                  <a:gd name="connsiteX20" fmla="*/ 1410657 w 4016207"/>
                  <a:gd name="connsiteY20" fmla="*/ 721411 h 730601"/>
                  <a:gd name="connsiteX21" fmla="*/ 1098199 w 4016207"/>
                  <a:gd name="connsiteY21" fmla="*/ 689246 h 730601"/>
                  <a:gd name="connsiteX22" fmla="*/ 868450 w 4016207"/>
                  <a:gd name="connsiteY22" fmla="*/ 643297 h 730601"/>
                  <a:gd name="connsiteX23" fmla="*/ 675461 w 4016207"/>
                  <a:gd name="connsiteY23" fmla="*/ 597347 h 730601"/>
                  <a:gd name="connsiteX24" fmla="*/ 496257 w 4016207"/>
                  <a:gd name="connsiteY24" fmla="*/ 528422 h 730601"/>
                  <a:gd name="connsiteX25" fmla="*/ 353813 w 4016207"/>
                  <a:gd name="connsiteY25" fmla="*/ 468687 h 730601"/>
                  <a:gd name="connsiteX26" fmla="*/ 280293 w 4016207"/>
                  <a:gd name="connsiteY26" fmla="*/ 427333 h 730601"/>
                  <a:gd name="connsiteX27" fmla="*/ 215964 w 4016207"/>
                  <a:gd name="connsiteY27" fmla="*/ 353813 h 730601"/>
                  <a:gd name="connsiteX28" fmla="*/ 174609 w 4016207"/>
                  <a:gd name="connsiteY28" fmla="*/ 303268 h 730601"/>
                  <a:gd name="connsiteX29" fmla="*/ 142444 w 4016207"/>
                  <a:gd name="connsiteY29" fmla="*/ 243534 h 730601"/>
                  <a:gd name="connsiteX30" fmla="*/ 110279 w 4016207"/>
                  <a:gd name="connsiteY30" fmla="*/ 174609 h 730601"/>
                  <a:gd name="connsiteX31" fmla="*/ 68925 w 4016207"/>
                  <a:gd name="connsiteY31" fmla="*/ 101089 h 730601"/>
                  <a:gd name="connsiteX32" fmla="*/ 55140 w 4016207"/>
                  <a:gd name="connsiteY32" fmla="*/ 64330 h 730601"/>
                  <a:gd name="connsiteX33" fmla="*/ 0 w 4016207"/>
                  <a:gd name="connsiteY33" fmla="*/ 0 h 730601"/>
                  <a:gd name="connsiteX0" fmla="*/ 0 w 4061228"/>
                  <a:gd name="connsiteY0" fmla="*/ 0 h 730601"/>
                  <a:gd name="connsiteX1" fmla="*/ 3891944 w 4061228"/>
                  <a:gd name="connsiteY1" fmla="*/ 0 h 730601"/>
                  <a:gd name="connsiteX2" fmla="*/ 3892370 w 4061228"/>
                  <a:gd name="connsiteY2" fmla="*/ 62925 h 730601"/>
                  <a:gd name="connsiteX3" fmla="*/ 3959829 w 4061228"/>
                  <a:gd name="connsiteY3" fmla="*/ 102779 h 730601"/>
                  <a:gd name="connsiteX4" fmla="*/ 3985970 w 4061228"/>
                  <a:gd name="connsiteY4" fmla="*/ 148728 h 730601"/>
                  <a:gd name="connsiteX5" fmla="*/ 4061228 w 4061228"/>
                  <a:gd name="connsiteY5" fmla="*/ 205463 h 730601"/>
                  <a:gd name="connsiteX6" fmla="*/ 4016207 w 4061228"/>
                  <a:gd name="connsiteY6" fmla="*/ 305148 h 730601"/>
                  <a:gd name="connsiteX7" fmla="*/ 3907355 w 4061228"/>
                  <a:gd name="connsiteY7" fmla="*/ 378572 h 730601"/>
                  <a:gd name="connsiteX8" fmla="*/ 3785182 w 4061228"/>
                  <a:gd name="connsiteY8" fmla="*/ 444496 h 730601"/>
                  <a:gd name="connsiteX9" fmla="*/ 3665750 w 4061228"/>
                  <a:gd name="connsiteY9" fmla="*/ 502730 h 730601"/>
                  <a:gd name="connsiteX10" fmla="*/ 3506353 w 4061228"/>
                  <a:gd name="connsiteY10" fmla="*/ 531612 h 730601"/>
                  <a:gd name="connsiteX11" fmla="*/ 3336378 w 4061228"/>
                  <a:gd name="connsiteY11" fmla="*/ 588346 h 730601"/>
                  <a:gd name="connsiteX12" fmla="*/ 3176480 w 4061228"/>
                  <a:gd name="connsiteY12" fmla="*/ 626606 h 730601"/>
                  <a:gd name="connsiteX13" fmla="*/ 3041873 w 4061228"/>
                  <a:gd name="connsiteY13" fmla="*/ 638702 h 730601"/>
                  <a:gd name="connsiteX14" fmla="*/ 2936189 w 4061228"/>
                  <a:gd name="connsiteY14" fmla="*/ 661676 h 730601"/>
                  <a:gd name="connsiteX15" fmla="*/ 2839694 w 4061228"/>
                  <a:gd name="connsiteY15" fmla="*/ 680056 h 730601"/>
                  <a:gd name="connsiteX16" fmla="*/ 2720225 w 4061228"/>
                  <a:gd name="connsiteY16" fmla="*/ 703031 h 730601"/>
                  <a:gd name="connsiteX17" fmla="*/ 2582376 w 4061228"/>
                  <a:gd name="connsiteY17" fmla="*/ 716816 h 730601"/>
                  <a:gd name="connsiteX18" fmla="*/ 2292892 w 4061228"/>
                  <a:gd name="connsiteY18" fmla="*/ 726006 h 730601"/>
                  <a:gd name="connsiteX19" fmla="*/ 1773660 w 4061228"/>
                  <a:gd name="connsiteY19" fmla="*/ 730601 h 730601"/>
                  <a:gd name="connsiteX20" fmla="*/ 1410657 w 4061228"/>
                  <a:gd name="connsiteY20" fmla="*/ 721411 h 730601"/>
                  <a:gd name="connsiteX21" fmla="*/ 1098199 w 4061228"/>
                  <a:gd name="connsiteY21" fmla="*/ 689246 h 730601"/>
                  <a:gd name="connsiteX22" fmla="*/ 868450 w 4061228"/>
                  <a:gd name="connsiteY22" fmla="*/ 643297 h 730601"/>
                  <a:gd name="connsiteX23" fmla="*/ 675461 w 4061228"/>
                  <a:gd name="connsiteY23" fmla="*/ 597347 h 730601"/>
                  <a:gd name="connsiteX24" fmla="*/ 496257 w 4061228"/>
                  <a:gd name="connsiteY24" fmla="*/ 528422 h 730601"/>
                  <a:gd name="connsiteX25" fmla="*/ 353813 w 4061228"/>
                  <a:gd name="connsiteY25" fmla="*/ 468687 h 730601"/>
                  <a:gd name="connsiteX26" fmla="*/ 280293 w 4061228"/>
                  <a:gd name="connsiteY26" fmla="*/ 427333 h 730601"/>
                  <a:gd name="connsiteX27" fmla="*/ 215964 w 4061228"/>
                  <a:gd name="connsiteY27" fmla="*/ 353813 h 730601"/>
                  <a:gd name="connsiteX28" fmla="*/ 174609 w 4061228"/>
                  <a:gd name="connsiteY28" fmla="*/ 303268 h 730601"/>
                  <a:gd name="connsiteX29" fmla="*/ 142444 w 4061228"/>
                  <a:gd name="connsiteY29" fmla="*/ 243534 h 730601"/>
                  <a:gd name="connsiteX30" fmla="*/ 110279 w 4061228"/>
                  <a:gd name="connsiteY30" fmla="*/ 174609 h 730601"/>
                  <a:gd name="connsiteX31" fmla="*/ 68925 w 4061228"/>
                  <a:gd name="connsiteY31" fmla="*/ 101089 h 730601"/>
                  <a:gd name="connsiteX32" fmla="*/ 55140 w 4061228"/>
                  <a:gd name="connsiteY32" fmla="*/ 64330 h 730601"/>
                  <a:gd name="connsiteX33" fmla="*/ 0 w 4061228"/>
                  <a:gd name="connsiteY33" fmla="*/ 0 h 730601"/>
                  <a:gd name="connsiteX0" fmla="*/ 0 w 4061228"/>
                  <a:gd name="connsiteY0" fmla="*/ 0 h 772429"/>
                  <a:gd name="connsiteX1" fmla="*/ 3891944 w 4061228"/>
                  <a:gd name="connsiteY1" fmla="*/ 0 h 772429"/>
                  <a:gd name="connsiteX2" fmla="*/ 3892370 w 4061228"/>
                  <a:gd name="connsiteY2" fmla="*/ 62925 h 772429"/>
                  <a:gd name="connsiteX3" fmla="*/ 3959829 w 4061228"/>
                  <a:gd name="connsiteY3" fmla="*/ 102779 h 772429"/>
                  <a:gd name="connsiteX4" fmla="*/ 3985970 w 4061228"/>
                  <a:gd name="connsiteY4" fmla="*/ 148728 h 772429"/>
                  <a:gd name="connsiteX5" fmla="*/ 4061228 w 4061228"/>
                  <a:gd name="connsiteY5" fmla="*/ 205463 h 772429"/>
                  <a:gd name="connsiteX6" fmla="*/ 4016207 w 4061228"/>
                  <a:gd name="connsiteY6" fmla="*/ 305148 h 772429"/>
                  <a:gd name="connsiteX7" fmla="*/ 3907355 w 4061228"/>
                  <a:gd name="connsiteY7" fmla="*/ 378572 h 772429"/>
                  <a:gd name="connsiteX8" fmla="*/ 3785182 w 4061228"/>
                  <a:gd name="connsiteY8" fmla="*/ 444496 h 772429"/>
                  <a:gd name="connsiteX9" fmla="*/ 3665750 w 4061228"/>
                  <a:gd name="connsiteY9" fmla="*/ 502730 h 772429"/>
                  <a:gd name="connsiteX10" fmla="*/ 3506353 w 4061228"/>
                  <a:gd name="connsiteY10" fmla="*/ 531612 h 772429"/>
                  <a:gd name="connsiteX11" fmla="*/ 3336378 w 4061228"/>
                  <a:gd name="connsiteY11" fmla="*/ 588346 h 772429"/>
                  <a:gd name="connsiteX12" fmla="*/ 3176480 w 4061228"/>
                  <a:gd name="connsiteY12" fmla="*/ 626606 h 772429"/>
                  <a:gd name="connsiteX13" fmla="*/ 3041873 w 4061228"/>
                  <a:gd name="connsiteY13" fmla="*/ 638702 h 772429"/>
                  <a:gd name="connsiteX14" fmla="*/ 2936189 w 4061228"/>
                  <a:gd name="connsiteY14" fmla="*/ 661676 h 772429"/>
                  <a:gd name="connsiteX15" fmla="*/ 2839694 w 4061228"/>
                  <a:gd name="connsiteY15" fmla="*/ 680056 h 772429"/>
                  <a:gd name="connsiteX16" fmla="*/ 2720225 w 4061228"/>
                  <a:gd name="connsiteY16" fmla="*/ 703031 h 772429"/>
                  <a:gd name="connsiteX17" fmla="*/ 2582376 w 4061228"/>
                  <a:gd name="connsiteY17" fmla="*/ 716816 h 772429"/>
                  <a:gd name="connsiteX18" fmla="*/ 2375526 w 4061228"/>
                  <a:gd name="connsiteY18" fmla="*/ 772429 h 772429"/>
                  <a:gd name="connsiteX19" fmla="*/ 1773660 w 4061228"/>
                  <a:gd name="connsiteY19" fmla="*/ 730601 h 772429"/>
                  <a:gd name="connsiteX20" fmla="*/ 1410657 w 4061228"/>
                  <a:gd name="connsiteY20" fmla="*/ 721411 h 772429"/>
                  <a:gd name="connsiteX21" fmla="*/ 1098199 w 4061228"/>
                  <a:gd name="connsiteY21" fmla="*/ 689246 h 772429"/>
                  <a:gd name="connsiteX22" fmla="*/ 868450 w 4061228"/>
                  <a:gd name="connsiteY22" fmla="*/ 643297 h 772429"/>
                  <a:gd name="connsiteX23" fmla="*/ 675461 w 4061228"/>
                  <a:gd name="connsiteY23" fmla="*/ 597347 h 772429"/>
                  <a:gd name="connsiteX24" fmla="*/ 496257 w 4061228"/>
                  <a:gd name="connsiteY24" fmla="*/ 528422 h 772429"/>
                  <a:gd name="connsiteX25" fmla="*/ 353813 w 4061228"/>
                  <a:gd name="connsiteY25" fmla="*/ 468687 h 772429"/>
                  <a:gd name="connsiteX26" fmla="*/ 280293 w 4061228"/>
                  <a:gd name="connsiteY26" fmla="*/ 427333 h 772429"/>
                  <a:gd name="connsiteX27" fmla="*/ 215964 w 4061228"/>
                  <a:gd name="connsiteY27" fmla="*/ 353813 h 772429"/>
                  <a:gd name="connsiteX28" fmla="*/ 174609 w 4061228"/>
                  <a:gd name="connsiteY28" fmla="*/ 303268 h 772429"/>
                  <a:gd name="connsiteX29" fmla="*/ 142444 w 4061228"/>
                  <a:gd name="connsiteY29" fmla="*/ 243534 h 772429"/>
                  <a:gd name="connsiteX30" fmla="*/ 110279 w 4061228"/>
                  <a:gd name="connsiteY30" fmla="*/ 174609 h 772429"/>
                  <a:gd name="connsiteX31" fmla="*/ 68925 w 4061228"/>
                  <a:gd name="connsiteY31" fmla="*/ 101089 h 772429"/>
                  <a:gd name="connsiteX32" fmla="*/ 55140 w 4061228"/>
                  <a:gd name="connsiteY32" fmla="*/ 64330 h 772429"/>
                  <a:gd name="connsiteX33" fmla="*/ 0 w 4061228"/>
                  <a:gd name="connsiteY33" fmla="*/ 0 h 772429"/>
                  <a:gd name="connsiteX0" fmla="*/ 0 w 4061228"/>
                  <a:gd name="connsiteY0" fmla="*/ 0 h 781808"/>
                  <a:gd name="connsiteX1" fmla="*/ 3891944 w 4061228"/>
                  <a:gd name="connsiteY1" fmla="*/ 0 h 781808"/>
                  <a:gd name="connsiteX2" fmla="*/ 3892370 w 4061228"/>
                  <a:gd name="connsiteY2" fmla="*/ 62925 h 781808"/>
                  <a:gd name="connsiteX3" fmla="*/ 3959829 w 4061228"/>
                  <a:gd name="connsiteY3" fmla="*/ 102779 h 781808"/>
                  <a:gd name="connsiteX4" fmla="*/ 3985970 w 4061228"/>
                  <a:gd name="connsiteY4" fmla="*/ 148728 h 781808"/>
                  <a:gd name="connsiteX5" fmla="*/ 4061228 w 4061228"/>
                  <a:gd name="connsiteY5" fmla="*/ 205463 h 781808"/>
                  <a:gd name="connsiteX6" fmla="*/ 4016207 w 4061228"/>
                  <a:gd name="connsiteY6" fmla="*/ 305148 h 781808"/>
                  <a:gd name="connsiteX7" fmla="*/ 3907355 w 4061228"/>
                  <a:gd name="connsiteY7" fmla="*/ 378572 h 781808"/>
                  <a:gd name="connsiteX8" fmla="*/ 3785182 w 4061228"/>
                  <a:gd name="connsiteY8" fmla="*/ 444496 h 781808"/>
                  <a:gd name="connsiteX9" fmla="*/ 3665750 w 4061228"/>
                  <a:gd name="connsiteY9" fmla="*/ 502730 h 781808"/>
                  <a:gd name="connsiteX10" fmla="*/ 3506353 w 4061228"/>
                  <a:gd name="connsiteY10" fmla="*/ 531612 h 781808"/>
                  <a:gd name="connsiteX11" fmla="*/ 3336378 w 4061228"/>
                  <a:gd name="connsiteY11" fmla="*/ 588346 h 781808"/>
                  <a:gd name="connsiteX12" fmla="*/ 3176480 w 4061228"/>
                  <a:gd name="connsiteY12" fmla="*/ 626606 h 781808"/>
                  <a:gd name="connsiteX13" fmla="*/ 3041873 w 4061228"/>
                  <a:gd name="connsiteY13" fmla="*/ 638702 h 781808"/>
                  <a:gd name="connsiteX14" fmla="*/ 2936189 w 4061228"/>
                  <a:gd name="connsiteY14" fmla="*/ 661676 h 781808"/>
                  <a:gd name="connsiteX15" fmla="*/ 2839694 w 4061228"/>
                  <a:gd name="connsiteY15" fmla="*/ 680056 h 781808"/>
                  <a:gd name="connsiteX16" fmla="*/ 2720225 w 4061228"/>
                  <a:gd name="connsiteY16" fmla="*/ 703031 h 781808"/>
                  <a:gd name="connsiteX17" fmla="*/ 2665010 w 4061228"/>
                  <a:gd name="connsiteY17" fmla="*/ 781808 h 781808"/>
                  <a:gd name="connsiteX18" fmla="*/ 2375526 w 4061228"/>
                  <a:gd name="connsiteY18" fmla="*/ 772429 h 781808"/>
                  <a:gd name="connsiteX19" fmla="*/ 1773660 w 4061228"/>
                  <a:gd name="connsiteY19" fmla="*/ 730601 h 781808"/>
                  <a:gd name="connsiteX20" fmla="*/ 1410657 w 4061228"/>
                  <a:gd name="connsiteY20" fmla="*/ 721411 h 781808"/>
                  <a:gd name="connsiteX21" fmla="*/ 1098199 w 4061228"/>
                  <a:gd name="connsiteY21" fmla="*/ 689246 h 781808"/>
                  <a:gd name="connsiteX22" fmla="*/ 868450 w 4061228"/>
                  <a:gd name="connsiteY22" fmla="*/ 643297 h 781808"/>
                  <a:gd name="connsiteX23" fmla="*/ 675461 w 4061228"/>
                  <a:gd name="connsiteY23" fmla="*/ 597347 h 781808"/>
                  <a:gd name="connsiteX24" fmla="*/ 496257 w 4061228"/>
                  <a:gd name="connsiteY24" fmla="*/ 528422 h 781808"/>
                  <a:gd name="connsiteX25" fmla="*/ 353813 w 4061228"/>
                  <a:gd name="connsiteY25" fmla="*/ 468687 h 781808"/>
                  <a:gd name="connsiteX26" fmla="*/ 280293 w 4061228"/>
                  <a:gd name="connsiteY26" fmla="*/ 427333 h 781808"/>
                  <a:gd name="connsiteX27" fmla="*/ 215964 w 4061228"/>
                  <a:gd name="connsiteY27" fmla="*/ 353813 h 781808"/>
                  <a:gd name="connsiteX28" fmla="*/ 174609 w 4061228"/>
                  <a:gd name="connsiteY28" fmla="*/ 303268 h 781808"/>
                  <a:gd name="connsiteX29" fmla="*/ 142444 w 4061228"/>
                  <a:gd name="connsiteY29" fmla="*/ 243534 h 781808"/>
                  <a:gd name="connsiteX30" fmla="*/ 110279 w 4061228"/>
                  <a:gd name="connsiteY30" fmla="*/ 174609 h 781808"/>
                  <a:gd name="connsiteX31" fmla="*/ 68925 w 4061228"/>
                  <a:gd name="connsiteY31" fmla="*/ 101089 h 781808"/>
                  <a:gd name="connsiteX32" fmla="*/ 55140 w 4061228"/>
                  <a:gd name="connsiteY32" fmla="*/ 64330 h 781808"/>
                  <a:gd name="connsiteX33" fmla="*/ 0 w 4061228"/>
                  <a:gd name="connsiteY33" fmla="*/ 0 h 781808"/>
                  <a:gd name="connsiteX0" fmla="*/ 0 w 4061228"/>
                  <a:gd name="connsiteY0" fmla="*/ 0 h 781808"/>
                  <a:gd name="connsiteX1" fmla="*/ 3891944 w 4061228"/>
                  <a:gd name="connsiteY1" fmla="*/ 0 h 781808"/>
                  <a:gd name="connsiteX2" fmla="*/ 3892370 w 4061228"/>
                  <a:gd name="connsiteY2" fmla="*/ 62925 h 781808"/>
                  <a:gd name="connsiteX3" fmla="*/ 3959829 w 4061228"/>
                  <a:gd name="connsiteY3" fmla="*/ 102779 h 781808"/>
                  <a:gd name="connsiteX4" fmla="*/ 3985970 w 4061228"/>
                  <a:gd name="connsiteY4" fmla="*/ 148728 h 781808"/>
                  <a:gd name="connsiteX5" fmla="*/ 4061228 w 4061228"/>
                  <a:gd name="connsiteY5" fmla="*/ 205463 h 781808"/>
                  <a:gd name="connsiteX6" fmla="*/ 4016207 w 4061228"/>
                  <a:gd name="connsiteY6" fmla="*/ 305148 h 781808"/>
                  <a:gd name="connsiteX7" fmla="*/ 3907355 w 4061228"/>
                  <a:gd name="connsiteY7" fmla="*/ 378572 h 781808"/>
                  <a:gd name="connsiteX8" fmla="*/ 3785182 w 4061228"/>
                  <a:gd name="connsiteY8" fmla="*/ 444496 h 781808"/>
                  <a:gd name="connsiteX9" fmla="*/ 3665750 w 4061228"/>
                  <a:gd name="connsiteY9" fmla="*/ 502730 h 781808"/>
                  <a:gd name="connsiteX10" fmla="*/ 3506353 w 4061228"/>
                  <a:gd name="connsiteY10" fmla="*/ 531612 h 781808"/>
                  <a:gd name="connsiteX11" fmla="*/ 3336378 w 4061228"/>
                  <a:gd name="connsiteY11" fmla="*/ 588346 h 781808"/>
                  <a:gd name="connsiteX12" fmla="*/ 3176480 w 4061228"/>
                  <a:gd name="connsiteY12" fmla="*/ 626606 h 781808"/>
                  <a:gd name="connsiteX13" fmla="*/ 3041873 w 4061228"/>
                  <a:gd name="connsiteY13" fmla="*/ 638702 h 781808"/>
                  <a:gd name="connsiteX14" fmla="*/ 2936189 w 4061228"/>
                  <a:gd name="connsiteY14" fmla="*/ 661676 h 781808"/>
                  <a:gd name="connsiteX15" fmla="*/ 2839694 w 4061228"/>
                  <a:gd name="connsiteY15" fmla="*/ 680056 h 781808"/>
                  <a:gd name="connsiteX16" fmla="*/ 2840043 w 4061228"/>
                  <a:gd name="connsiteY16" fmla="*/ 771118 h 781808"/>
                  <a:gd name="connsiteX17" fmla="*/ 2665010 w 4061228"/>
                  <a:gd name="connsiteY17" fmla="*/ 781808 h 781808"/>
                  <a:gd name="connsiteX18" fmla="*/ 2375526 w 4061228"/>
                  <a:gd name="connsiteY18" fmla="*/ 772429 h 781808"/>
                  <a:gd name="connsiteX19" fmla="*/ 1773660 w 4061228"/>
                  <a:gd name="connsiteY19" fmla="*/ 730601 h 781808"/>
                  <a:gd name="connsiteX20" fmla="*/ 1410657 w 4061228"/>
                  <a:gd name="connsiteY20" fmla="*/ 721411 h 781808"/>
                  <a:gd name="connsiteX21" fmla="*/ 1098199 w 4061228"/>
                  <a:gd name="connsiteY21" fmla="*/ 689246 h 781808"/>
                  <a:gd name="connsiteX22" fmla="*/ 868450 w 4061228"/>
                  <a:gd name="connsiteY22" fmla="*/ 643297 h 781808"/>
                  <a:gd name="connsiteX23" fmla="*/ 675461 w 4061228"/>
                  <a:gd name="connsiteY23" fmla="*/ 597347 h 781808"/>
                  <a:gd name="connsiteX24" fmla="*/ 496257 w 4061228"/>
                  <a:gd name="connsiteY24" fmla="*/ 528422 h 781808"/>
                  <a:gd name="connsiteX25" fmla="*/ 353813 w 4061228"/>
                  <a:gd name="connsiteY25" fmla="*/ 468687 h 781808"/>
                  <a:gd name="connsiteX26" fmla="*/ 280293 w 4061228"/>
                  <a:gd name="connsiteY26" fmla="*/ 427333 h 781808"/>
                  <a:gd name="connsiteX27" fmla="*/ 215964 w 4061228"/>
                  <a:gd name="connsiteY27" fmla="*/ 353813 h 781808"/>
                  <a:gd name="connsiteX28" fmla="*/ 174609 w 4061228"/>
                  <a:gd name="connsiteY28" fmla="*/ 303268 h 781808"/>
                  <a:gd name="connsiteX29" fmla="*/ 142444 w 4061228"/>
                  <a:gd name="connsiteY29" fmla="*/ 243534 h 781808"/>
                  <a:gd name="connsiteX30" fmla="*/ 110279 w 4061228"/>
                  <a:gd name="connsiteY30" fmla="*/ 174609 h 781808"/>
                  <a:gd name="connsiteX31" fmla="*/ 68925 w 4061228"/>
                  <a:gd name="connsiteY31" fmla="*/ 101089 h 781808"/>
                  <a:gd name="connsiteX32" fmla="*/ 55140 w 4061228"/>
                  <a:gd name="connsiteY32" fmla="*/ 64330 h 781808"/>
                  <a:gd name="connsiteX33" fmla="*/ 0 w 4061228"/>
                  <a:gd name="connsiteY33" fmla="*/ 0 h 781808"/>
                  <a:gd name="connsiteX0" fmla="*/ 0 w 4061228"/>
                  <a:gd name="connsiteY0" fmla="*/ 0 h 781808"/>
                  <a:gd name="connsiteX1" fmla="*/ 3891944 w 4061228"/>
                  <a:gd name="connsiteY1" fmla="*/ 0 h 781808"/>
                  <a:gd name="connsiteX2" fmla="*/ 3892370 w 4061228"/>
                  <a:gd name="connsiteY2" fmla="*/ 62925 h 781808"/>
                  <a:gd name="connsiteX3" fmla="*/ 3959829 w 4061228"/>
                  <a:gd name="connsiteY3" fmla="*/ 102779 h 781808"/>
                  <a:gd name="connsiteX4" fmla="*/ 3985970 w 4061228"/>
                  <a:gd name="connsiteY4" fmla="*/ 148728 h 781808"/>
                  <a:gd name="connsiteX5" fmla="*/ 4061228 w 4061228"/>
                  <a:gd name="connsiteY5" fmla="*/ 205463 h 781808"/>
                  <a:gd name="connsiteX6" fmla="*/ 4016207 w 4061228"/>
                  <a:gd name="connsiteY6" fmla="*/ 305148 h 781808"/>
                  <a:gd name="connsiteX7" fmla="*/ 3907355 w 4061228"/>
                  <a:gd name="connsiteY7" fmla="*/ 378572 h 781808"/>
                  <a:gd name="connsiteX8" fmla="*/ 3785182 w 4061228"/>
                  <a:gd name="connsiteY8" fmla="*/ 444496 h 781808"/>
                  <a:gd name="connsiteX9" fmla="*/ 3665750 w 4061228"/>
                  <a:gd name="connsiteY9" fmla="*/ 502730 h 781808"/>
                  <a:gd name="connsiteX10" fmla="*/ 3506353 w 4061228"/>
                  <a:gd name="connsiteY10" fmla="*/ 531612 h 781808"/>
                  <a:gd name="connsiteX11" fmla="*/ 3336378 w 4061228"/>
                  <a:gd name="connsiteY11" fmla="*/ 588346 h 781808"/>
                  <a:gd name="connsiteX12" fmla="*/ 3176480 w 4061228"/>
                  <a:gd name="connsiteY12" fmla="*/ 626606 h 781808"/>
                  <a:gd name="connsiteX13" fmla="*/ 3041873 w 4061228"/>
                  <a:gd name="connsiteY13" fmla="*/ 638702 h 781808"/>
                  <a:gd name="connsiteX14" fmla="*/ 2936189 w 4061228"/>
                  <a:gd name="connsiteY14" fmla="*/ 661676 h 781808"/>
                  <a:gd name="connsiteX15" fmla="*/ 2976040 w 4061228"/>
                  <a:gd name="connsiteY15" fmla="*/ 754333 h 781808"/>
                  <a:gd name="connsiteX16" fmla="*/ 2840043 w 4061228"/>
                  <a:gd name="connsiteY16" fmla="*/ 771118 h 781808"/>
                  <a:gd name="connsiteX17" fmla="*/ 2665010 w 4061228"/>
                  <a:gd name="connsiteY17" fmla="*/ 781808 h 781808"/>
                  <a:gd name="connsiteX18" fmla="*/ 2375526 w 4061228"/>
                  <a:gd name="connsiteY18" fmla="*/ 772429 h 781808"/>
                  <a:gd name="connsiteX19" fmla="*/ 1773660 w 4061228"/>
                  <a:gd name="connsiteY19" fmla="*/ 730601 h 781808"/>
                  <a:gd name="connsiteX20" fmla="*/ 1410657 w 4061228"/>
                  <a:gd name="connsiteY20" fmla="*/ 721411 h 781808"/>
                  <a:gd name="connsiteX21" fmla="*/ 1098199 w 4061228"/>
                  <a:gd name="connsiteY21" fmla="*/ 689246 h 781808"/>
                  <a:gd name="connsiteX22" fmla="*/ 868450 w 4061228"/>
                  <a:gd name="connsiteY22" fmla="*/ 643297 h 781808"/>
                  <a:gd name="connsiteX23" fmla="*/ 675461 w 4061228"/>
                  <a:gd name="connsiteY23" fmla="*/ 597347 h 781808"/>
                  <a:gd name="connsiteX24" fmla="*/ 496257 w 4061228"/>
                  <a:gd name="connsiteY24" fmla="*/ 528422 h 781808"/>
                  <a:gd name="connsiteX25" fmla="*/ 353813 w 4061228"/>
                  <a:gd name="connsiteY25" fmla="*/ 468687 h 781808"/>
                  <a:gd name="connsiteX26" fmla="*/ 280293 w 4061228"/>
                  <a:gd name="connsiteY26" fmla="*/ 427333 h 781808"/>
                  <a:gd name="connsiteX27" fmla="*/ 215964 w 4061228"/>
                  <a:gd name="connsiteY27" fmla="*/ 353813 h 781808"/>
                  <a:gd name="connsiteX28" fmla="*/ 174609 w 4061228"/>
                  <a:gd name="connsiteY28" fmla="*/ 303268 h 781808"/>
                  <a:gd name="connsiteX29" fmla="*/ 142444 w 4061228"/>
                  <a:gd name="connsiteY29" fmla="*/ 243534 h 781808"/>
                  <a:gd name="connsiteX30" fmla="*/ 110279 w 4061228"/>
                  <a:gd name="connsiteY30" fmla="*/ 174609 h 781808"/>
                  <a:gd name="connsiteX31" fmla="*/ 68925 w 4061228"/>
                  <a:gd name="connsiteY31" fmla="*/ 101089 h 781808"/>
                  <a:gd name="connsiteX32" fmla="*/ 55140 w 4061228"/>
                  <a:gd name="connsiteY32" fmla="*/ 64330 h 781808"/>
                  <a:gd name="connsiteX33" fmla="*/ 0 w 4061228"/>
                  <a:gd name="connsiteY33" fmla="*/ 0 h 78180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07355 w 4061228"/>
                  <a:gd name="connsiteY7" fmla="*/ 378572 h 783498"/>
                  <a:gd name="connsiteX8" fmla="*/ 3785182 w 4061228"/>
                  <a:gd name="connsiteY8" fmla="*/ 444496 h 783498"/>
                  <a:gd name="connsiteX9" fmla="*/ 3665750 w 4061228"/>
                  <a:gd name="connsiteY9" fmla="*/ 502730 h 783498"/>
                  <a:gd name="connsiteX10" fmla="*/ 3506353 w 4061228"/>
                  <a:gd name="connsiteY10" fmla="*/ 531612 h 783498"/>
                  <a:gd name="connsiteX11" fmla="*/ 3336378 w 4061228"/>
                  <a:gd name="connsiteY11" fmla="*/ 588346 h 783498"/>
                  <a:gd name="connsiteX12" fmla="*/ 3176480 w 4061228"/>
                  <a:gd name="connsiteY12" fmla="*/ 626606 h 783498"/>
                  <a:gd name="connsiteX13" fmla="*/ 3041873 w 4061228"/>
                  <a:gd name="connsiteY13" fmla="*/ 638702 h 783498"/>
                  <a:gd name="connsiteX14" fmla="*/ 2936189 w 4061228"/>
                  <a:gd name="connsiteY14" fmla="*/ 661676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07355 w 4061228"/>
                  <a:gd name="connsiteY7" fmla="*/ 378572 h 783498"/>
                  <a:gd name="connsiteX8" fmla="*/ 3785182 w 4061228"/>
                  <a:gd name="connsiteY8" fmla="*/ 444496 h 783498"/>
                  <a:gd name="connsiteX9" fmla="*/ 3665750 w 4061228"/>
                  <a:gd name="connsiteY9" fmla="*/ 502730 h 783498"/>
                  <a:gd name="connsiteX10" fmla="*/ 3506353 w 4061228"/>
                  <a:gd name="connsiteY10" fmla="*/ 531612 h 783498"/>
                  <a:gd name="connsiteX11" fmla="*/ 3336378 w 4061228"/>
                  <a:gd name="connsiteY11" fmla="*/ 588346 h 783498"/>
                  <a:gd name="connsiteX12" fmla="*/ 3176480 w 4061228"/>
                  <a:gd name="connsiteY12" fmla="*/ 626606 h 783498"/>
                  <a:gd name="connsiteX13" fmla="*/ 3041873 w 4061228"/>
                  <a:gd name="connsiteY13" fmla="*/ 638702 h 783498"/>
                  <a:gd name="connsiteX14" fmla="*/ 3105589 w 4061228"/>
                  <a:gd name="connsiteY14" fmla="*/ 729763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07355 w 4061228"/>
                  <a:gd name="connsiteY7" fmla="*/ 378572 h 783498"/>
                  <a:gd name="connsiteX8" fmla="*/ 3785182 w 4061228"/>
                  <a:gd name="connsiteY8" fmla="*/ 444496 h 783498"/>
                  <a:gd name="connsiteX9" fmla="*/ 3665750 w 4061228"/>
                  <a:gd name="connsiteY9" fmla="*/ 502730 h 783498"/>
                  <a:gd name="connsiteX10" fmla="*/ 3506353 w 4061228"/>
                  <a:gd name="connsiteY10" fmla="*/ 531612 h 783498"/>
                  <a:gd name="connsiteX11" fmla="*/ 3336378 w 4061228"/>
                  <a:gd name="connsiteY11" fmla="*/ 588346 h 783498"/>
                  <a:gd name="connsiteX12" fmla="*/ 3176480 w 4061228"/>
                  <a:gd name="connsiteY12" fmla="*/ 626606 h 783498"/>
                  <a:gd name="connsiteX13" fmla="*/ 3219536 w 4061228"/>
                  <a:gd name="connsiteY13" fmla="*/ 694410 h 783498"/>
                  <a:gd name="connsiteX14" fmla="*/ 3105589 w 4061228"/>
                  <a:gd name="connsiteY14" fmla="*/ 729763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07355 w 4061228"/>
                  <a:gd name="connsiteY7" fmla="*/ 378572 h 783498"/>
                  <a:gd name="connsiteX8" fmla="*/ 3785182 w 4061228"/>
                  <a:gd name="connsiteY8" fmla="*/ 444496 h 783498"/>
                  <a:gd name="connsiteX9" fmla="*/ 3665750 w 4061228"/>
                  <a:gd name="connsiteY9" fmla="*/ 502730 h 783498"/>
                  <a:gd name="connsiteX10" fmla="*/ 3506353 w 4061228"/>
                  <a:gd name="connsiteY10" fmla="*/ 531612 h 783498"/>
                  <a:gd name="connsiteX11" fmla="*/ 3336378 w 4061228"/>
                  <a:gd name="connsiteY11" fmla="*/ 588346 h 783498"/>
                  <a:gd name="connsiteX12" fmla="*/ 3358275 w 4061228"/>
                  <a:gd name="connsiteY12" fmla="*/ 657554 h 783498"/>
                  <a:gd name="connsiteX13" fmla="*/ 3219536 w 4061228"/>
                  <a:gd name="connsiteY13" fmla="*/ 694410 h 783498"/>
                  <a:gd name="connsiteX14" fmla="*/ 3105589 w 4061228"/>
                  <a:gd name="connsiteY14" fmla="*/ 729763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07355 w 4061228"/>
                  <a:gd name="connsiteY7" fmla="*/ 378572 h 783498"/>
                  <a:gd name="connsiteX8" fmla="*/ 3785182 w 4061228"/>
                  <a:gd name="connsiteY8" fmla="*/ 444496 h 783498"/>
                  <a:gd name="connsiteX9" fmla="*/ 3665750 w 4061228"/>
                  <a:gd name="connsiteY9" fmla="*/ 502730 h 783498"/>
                  <a:gd name="connsiteX10" fmla="*/ 3506353 w 4061228"/>
                  <a:gd name="connsiteY10" fmla="*/ 531612 h 783498"/>
                  <a:gd name="connsiteX11" fmla="*/ 3485119 w 4061228"/>
                  <a:gd name="connsiteY11" fmla="*/ 634769 h 783498"/>
                  <a:gd name="connsiteX12" fmla="*/ 3358275 w 4061228"/>
                  <a:gd name="connsiteY12" fmla="*/ 657554 h 783498"/>
                  <a:gd name="connsiteX13" fmla="*/ 3219536 w 4061228"/>
                  <a:gd name="connsiteY13" fmla="*/ 694410 h 783498"/>
                  <a:gd name="connsiteX14" fmla="*/ 3105589 w 4061228"/>
                  <a:gd name="connsiteY14" fmla="*/ 729763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07355 w 4061228"/>
                  <a:gd name="connsiteY7" fmla="*/ 378572 h 783498"/>
                  <a:gd name="connsiteX8" fmla="*/ 3785182 w 4061228"/>
                  <a:gd name="connsiteY8" fmla="*/ 444496 h 783498"/>
                  <a:gd name="connsiteX9" fmla="*/ 3665750 w 4061228"/>
                  <a:gd name="connsiteY9" fmla="*/ 502730 h 783498"/>
                  <a:gd name="connsiteX10" fmla="*/ 3663358 w 4061228"/>
                  <a:gd name="connsiteY10" fmla="*/ 578035 h 783498"/>
                  <a:gd name="connsiteX11" fmla="*/ 3485119 w 4061228"/>
                  <a:gd name="connsiteY11" fmla="*/ 634769 h 783498"/>
                  <a:gd name="connsiteX12" fmla="*/ 3358275 w 4061228"/>
                  <a:gd name="connsiteY12" fmla="*/ 657554 h 783498"/>
                  <a:gd name="connsiteX13" fmla="*/ 3219536 w 4061228"/>
                  <a:gd name="connsiteY13" fmla="*/ 694410 h 783498"/>
                  <a:gd name="connsiteX14" fmla="*/ 3105589 w 4061228"/>
                  <a:gd name="connsiteY14" fmla="*/ 729763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07355 w 4061228"/>
                  <a:gd name="connsiteY7" fmla="*/ 378572 h 783498"/>
                  <a:gd name="connsiteX8" fmla="*/ 3785182 w 4061228"/>
                  <a:gd name="connsiteY8" fmla="*/ 444496 h 783498"/>
                  <a:gd name="connsiteX9" fmla="*/ 3764911 w 4061228"/>
                  <a:gd name="connsiteY9" fmla="*/ 530584 h 783498"/>
                  <a:gd name="connsiteX10" fmla="*/ 3663358 w 4061228"/>
                  <a:gd name="connsiteY10" fmla="*/ 578035 h 783498"/>
                  <a:gd name="connsiteX11" fmla="*/ 3485119 w 4061228"/>
                  <a:gd name="connsiteY11" fmla="*/ 634769 h 783498"/>
                  <a:gd name="connsiteX12" fmla="*/ 3358275 w 4061228"/>
                  <a:gd name="connsiteY12" fmla="*/ 657554 h 783498"/>
                  <a:gd name="connsiteX13" fmla="*/ 3219536 w 4061228"/>
                  <a:gd name="connsiteY13" fmla="*/ 694410 h 783498"/>
                  <a:gd name="connsiteX14" fmla="*/ 3105589 w 4061228"/>
                  <a:gd name="connsiteY14" fmla="*/ 729763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07355 w 4061228"/>
                  <a:gd name="connsiteY7" fmla="*/ 378572 h 783498"/>
                  <a:gd name="connsiteX8" fmla="*/ 3871947 w 4061228"/>
                  <a:gd name="connsiteY8" fmla="*/ 469255 h 783498"/>
                  <a:gd name="connsiteX9" fmla="*/ 3764911 w 4061228"/>
                  <a:gd name="connsiteY9" fmla="*/ 530584 h 783498"/>
                  <a:gd name="connsiteX10" fmla="*/ 3663358 w 4061228"/>
                  <a:gd name="connsiteY10" fmla="*/ 578035 h 783498"/>
                  <a:gd name="connsiteX11" fmla="*/ 3485119 w 4061228"/>
                  <a:gd name="connsiteY11" fmla="*/ 634769 h 783498"/>
                  <a:gd name="connsiteX12" fmla="*/ 3358275 w 4061228"/>
                  <a:gd name="connsiteY12" fmla="*/ 657554 h 783498"/>
                  <a:gd name="connsiteX13" fmla="*/ 3219536 w 4061228"/>
                  <a:gd name="connsiteY13" fmla="*/ 694410 h 783498"/>
                  <a:gd name="connsiteX14" fmla="*/ 3105589 w 4061228"/>
                  <a:gd name="connsiteY14" fmla="*/ 729763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  <a:gd name="connsiteX0" fmla="*/ 0 w 4061228"/>
                  <a:gd name="connsiteY0" fmla="*/ 0 h 783498"/>
                  <a:gd name="connsiteX1" fmla="*/ 3891944 w 4061228"/>
                  <a:gd name="connsiteY1" fmla="*/ 0 h 783498"/>
                  <a:gd name="connsiteX2" fmla="*/ 3892370 w 4061228"/>
                  <a:gd name="connsiteY2" fmla="*/ 62925 h 783498"/>
                  <a:gd name="connsiteX3" fmla="*/ 3959829 w 4061228"/>
                  <a:gd name="connsiteY3" fmla="*/ 102779 h 783498"/>
                  <a:gd name="connsiteX4" fmla="*/ 3985970 w 4061228"/>
                  <a:gd name="connsiteY4" fmla="*/ 148728 h 783498"/>
                  <a:gd name="connsiteX5" fmla="*/ 4061228 w 4061228"/>
                  <a:gd name="connsiteY5" fmla="*/ 205463 h 783498"/>
                  <a:gd name="connsiteX6" fmla="*/ 4016207 w 4061228"/>
                  <a:gd name="connsiteY6" fmla="*/ 305148 h 783498"/>
                  <a:gd name="connsiteX7" fmla="*/ 3936276 w 4061228"/>
                  <a:gd name="connsiteY7" fmla="*/ 397141 h 783498"/>
                  <a:gd name="connsiteX8" fmla="*/ 3871947 w 4061228"/>
                  <a:gd name="connsiteY8" fmla="*/ 469255 h 783498"/>
                  <a:gd name="connsiteX9" fmla="*/ 3764911 w 4061228"/>
                  <a:gd name="connsiteY9" fmla="*/ 530584 h 783498"/>
                  <a:gd name="connsiteX10" fmla="*/ 3663358 w 4061228"/>
                  <a:gd name="connsiteY10" fmla="*/ 578035 h 783498"/>
                  <a:gd name="connsiteX11" fmla="*/ 3485119 w 4061228"/>
                  <a:gd name="connsiteY11" fmla="*/ 634769 h 783498"/>
                  <a:gd name="connsiteX12" fmla="*/ 3358275 w 4061228"/>
                  <a:gd name="connsiteY12" fmla="*/ 657554 h 783498"/>
                  <a:gd name="connsiteX13" fmla="*/ 3219536 w 4061228"/>
                  <a:gd name="connsiteY13" fmla="*/ 694410 h 783498"/>
                  <a:gd name="connsiteX14" fmla="*/ 3105589 w 4061228"/>
                  <a:gd name="connsiteY14" fmla="*/ 729763 h 783498"/>
                  <a:gd name="connsiteX15" fmla="*/ 2976040 w 4061228"/>
                  <a:gd name="connsiteY15" fmla="*/ 754333 h 783498"/>
                  <a:gd name="connsiteX16" fmla="*/ 2840043 w 4061228"/>
                  <a:gd name="connsiteY16" fmla="*/ 783498 h 783498"/>
                  <a:gd name="connsiteX17" fmla="*/ 2665010 w 4061228"/>
                  <a:gd name="connsiteY17" fmla="*/ 781808 h 783498"/>
                  <a:gd name="connsiteX18" fmla="*/ 2375526 w 4061228"/>
                  <a:gd name="connsiteY18" fmla="*/ 772429 h 783498"/>
                  <a:gd name="connsiteX19" fmla="*/ 1773660 w 4061228"/>
                  <a:gd name="connsiteY19" fmla="*/ 730601 h 783498"/>
                  <a:gd name="connsiteX20" fmla="*/ 1410657 w 4061228"/>
                  <a:gd name="connsiteY20" fmla="*/ 721411 h 783498"/>
                  <a:gd name="connsiteX21" fmla="*/ 1098199 w 4061228"/>
                  <a:gd name="connsiteY21" fmla="*/ 689246 h 783498"/>
                  <a:gd name="connsiteX22" fmla="*/ 868450 w 4061228"/>
                  <a:gd name="connsiteY22" fmla="*/ 643297 h 783498"/>
                  <a:gd name="connsiteX23" fmla="*/ 675461 w 4061228"/>
                  <a:gd name="connsiteY23" fmla="*/ 597347 h 783498"/>
                  <a:gd name="connsiteX24" fmla="*/ 496257 w 4061228"/>
                  <a:gd name="connsiteY24" fmla="*/ 528422 h 783498"/>
                  <a:gd name="connsiteX25" fmla="*/ 353813 w 4061228"/>
                  <a:gd name="connsiteY25" fmla="*/ 468687 h 783498"/>
                  <a:gd name="connsiteX26" fmla="*/ 280293 w 4061228"/>
                  <a:gd name="connsiteY26" fmla="*/ 427333 h 783498"/>
                  <a:gd name="connsiteX27" fmla="*/ 215964 w 4061228"/>
                  <a:gd name="connsiteY27" fmla="*/ 353813 h 783498"/>
                  <a:gd name="connsiteX28" fmla="*/ 174609 w 4061228"/>
                  <a:gd name="connsiteY28" fmla="*/ 303268 h 783498"/>
                  <a:gd name="connsiteX29" fmla="*/ 142444 w 4061228"/>
                  <a:gd name="connsiteY29" fmla="*/ 243534 h 783498"/>
                  <a:gd name="connsiteX30" fmla="*/ 110279 w 4061228"/>
                  <a:gd name="connsiteY30" fmla="*/ 174609 h 783498"/>
                  <a:gd name="connsiteX31" fmla="*/ 68925 w 4061228"/>
                  <a:gd name="connsiteY31" fmla="*/ 101089 h 783498"/>
                  <a:gd name="connsiteX32" fmla="*/ 55140 w 4061228"/>
                  <a:gd name="connsiteY32" fmla="*/ 64330 h 783498"/>
                  <a:gd name="connsiteX33" fmla="*/ 0 w 4061228"/>
                  <a:gd name="connsiteY33" fmla="*/ 0 h 78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61228" h="783498">
                    <a:moveTo>
                      <a:pt x="0" y="0"/>
                    </a:moveTo>
                    <a:lnTo>
                      <a:pt x="3891944" y="0"/>
                    </a:lnTo>
                    <a:lnTo>
                      <a:pt x="3892370" y="62925"/>
                    </a:lnTo>
                    <a:lnTo>
                      <a:pt x="3959829" y="102779"/>
                    </a:lnTo>
                    <a:lnTo>
                      <a:pt x="3985970" y="148728"/>
                    </a:lnTo>
                    <a:lnTo>
                      <a:pt x="4061228" y="205463"/>
                    </a:lnTo>
                    <a:lnTo>
                      <a:pt x="4016207" y="305148"/>
                    </a:lnTo>
                    <a:lnTo>
                      <a:pt x="3936276" y="397141"/>
                    </a:lnTo>
                    <a:lnTo>
                      <a:pt x="3871947" y="469255"/>
                    </a:lnTo>
                    <a:lnTo>
                      <a:pt x="3764911" y="530584"/>
                    </a:lnTo>
                    <a:cubicBezTo>
                      <a:pt x="3764114" y="555686"/>
                      <a:pt x="3664155" y="552933"/>
                      <a:pt x="3663358" y="578035"/>
                    </a:cubicBezTo>
                    <a:lnTo>
                      <a:pt x="3485119" y="634769"/>
                    </a:lnTo>
                    <a:cubicBezTo>
                      <a:pt x="3431820" y="647522"/>
                      <a:pt x="3402539" y="647614"/>
                      <a:pt x="3358275" y="657554"/>
                    </a:cubicBezTo>
                    <a:cubicBezTo>
                      <a:pt x="3314011" y="667494"/>
                      <a:pt x="3264405" y="690378"/>
                      <a:pt x="3219536" y="694410"/>
                    </a:cubicBezTo>
                    <a:lnTo>
                      <a:pt x="3105589" y="729763"/>
                    </a:lnTo>
                    <a:lnTo>
                      <a:pt x="2976040" y="754333"/>
                    </a:lnTo>
                    <a:cubicBezTo>
                      <a:pt x="2931782" y="763289"/>
                      <a:pt x="2839927" y="753144"/>
                      <a:pt x="2840043" y="783498"/>
                    </a:cubicBezTo>
                    <a:lnTo>
                      <a:pt x="2665010" y="781808"/>
                    </a:lnTo>
                    <a:cubicBezTo>
                      <a:pt x="2568515" y="778682"/>
                      <a:pt x="2524084" y="780963"/>
                      <a:pt x="2375526" y="772429"/>
                    </a:cubicBezTo>
                    <a:cubicBezTo>
                      <a:pt x="2226968" y="763895"/>
                      <a:pt x="1974282" y="744544"/>
                      <a:pt x="1773660" y="730601"/>
                    </a:cubicBezTo>
                    <a:lnTo>
                      <a:pt x="1410657" y="721411"/>
                    </a:lnTo>
                    <a:lnTo>
                      <a:pt x="1098199" y="689246"/>
                    </a:lnTo>
                    <a:lnTo>
                      <a:pt x="868450" y="643297"/>
                    </a:lnTo>
                    <a:lnTo>
                      <a:pt x="675461" y="597347"/>
                    </a:lnTo>
                    <a:lnTo>
                      <a:pt x="496257" y="528422"/>
                    </a:lnTo>
                    <a:lnTo>
                      <a:pt x="353813" y="468687"/>
                    </a:lnTo>
                    <a:lnTo>
                      <a:pt x="280293" y="427333"/>
                    </a:lnTo>
                    <a:lnTo>
                      <a:pt x="215964" y="353813"/>
                    </a:lnTo>
                    <a:lnTo>
                      <a:pt x="174609" y="303268"/>
                    </a:lnTo>
                    <a:lnTo>
                      <a:pt x="142444" y="243534"/>
                    </a:lnTo>
                    <a:lnTo>
                      <a:pt x="110279" y="174609"/>
                    </a:lnTo>
                    <a:lnTo>
                      <a:pt x="68925" y="101089"/>
                    </a:lnTo>
                    <a:lnTo>
                      <a:pt x="55140" y="6433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3" name="Kombinationstegning 32"/>
              <p:cNvSpPr/>
              <p:nvPr/>
            </p:nvSpPr>
            <p:spPr>
              <a:xfrm>
                <a:off x="-169" y="6083448"/>
                <a:ext cx="6839999" cy="2127231"/>
              </a:xfrm>
              <a:custGeom>
                <a:avLst/>
                <a:gdLst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46846 w 4852293"/>
                  <a:gd name="connsiteY6" fmla="*/ 133254 h 1130363"/>
                  <a:gd name="connsiteX7" fmla="*/ 4268731 w 4852293"/>
                  <a:gd name="connsiteY7" fmla="*/ 252723 h 1130363"/>
                  <a:gd name="connsiteX8" fmla="*/ 4181427 w 4852293"/>
                  <a:gd name="connsiteY8" fmla="*/ 413547 h 1130363"/>
                  <a:gd name="connsiteX9" fmla="*/ 4066552 w 4852293"/>
                  <a:gd name="connsiteY9" fmla="*/ 537612 h 1130363"/>
                  <a:gd name="connsiteX10" fmla="*/ 3919513 w 4852293"/>
                  <a:gd name="connsiteY10" fmla="*/ 624916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268731 w 4852293"/>
                  <a:gd name="connsiteY7" fmla="*/ 252723 h 1130363"/>
                  <a:gd name="connsiteX8" fmla="*/ 4181427 w 4852293"/>
                  <a:gd name="connsiteY8" fmla="*/ 413547 h 1130363"/>
                  <a:gd name="connsiteX9" fmla="*/ 4066552 w 4852293"/>
                  <a:gd name="connsiteY9" fmla="*/ 537612 h 1130363"/>
                  <a:gd name="connsiteX10" fmla="*/ 3919513 w 4852293"/>
                  <a:gd name="connsiteY10" fmla="*/ 624916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181427 w 4852293"/>
                  <a:gd name="connsiteY8" fmla="*/ 413547 h 1130363"/>
                  <a:gd name="connsiteX9" fmla="*/ 4066552 w 4852293"/>
                  <a:gd name="connsiteY9" fmla="*/ 537612 h 1130363"/>
                  <a:gd name="connsiteX10" fmla="*/ 3919513 w 4852293"/>
                  <a:gd name="connsiteY10" fmla="*/ 624916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181427 w 4852293"/>
                  <a:gd name="connsiteY8" fmla="*/ 413547 h 1130363"/>
                  <a:gd name="connsiteX9" fmla="*/ 4066552 w 4852293"/>
                  <a:gd name="connsiteY9" fmla="*/ 537612 h 1130363"/>
                  <a:gd name="connsiteX10" fmla="*/ 3919513 w 4852293"/>
                  <a:gd name="connsiteY10" fmla="*/ 624916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350827 w 4852293"/>
                  <a:gd name="connsiteY8" fmla="*/ 407357 h 1130363"/>
                  <a:gd name="connsiteX9" fmla="*/ 4066552 w 4852293"/>
                  <a:gd name="connsiteY9" fmla="*/ 537612 h 1130363"/>
                  <a:gd name="connsiteX10" fmla="*/ 3919513 w 4852293"/>
                  <a:gd name="connsiteY10" fmla="*/ 624916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350827 w 4852293"/>
                  <a:gd name="connsiteY8" fmla="*/ 407357 h 1130363"/>
                  <a:gd name="connsiteX9" fmla="*/ 4066552 w 4852293"/>
                  <a:gd name="connsiteY9" fmla="*/ 537612 h 1130363"/>
                  <a:gd name="connsiteX10" fmla="*/ 3919513 w 4852293"/>
                  <a:gd name="connsiteY10" fmla="*/ 624916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350827 w 4852293"/>
                  <a:gd name="connsiteY8" fmla="*/ 407357 h 1130363"/>
                  <a:gd name="connsiteX9" fmla="*/ 4066552 w 4852293"/>
                  <a:gd name="connsiteY9" fmla="*/ 537612 h 1130363"/>
                  <a:gd name="connsiteX10" fmla="*/ 3919513 w 4852293"/>
                  <a:gd name="connsiteY10" fmla="*/ 624916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350827 w 4852293"/>
                  <a:gd name="connsiteY8" fmla="*/ 407357 h 1130363"/>
                  <a:gd name="connsiteX9" fmla="*/ 4124396 w 4852293"/>
                  <a:gd name="connsiteY9" fmla="*/ 559276 h 1130363"/>
                  <a:gd name="connsiteX10" fmla="*/ 3919513 w 4852293"/>
                  <a:gd name="connsiteY10" fmla="*/ 624916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350827 w 4852293"/>
                  <a:gd name="connsiteY8" fmla="*/ 407357 h 1130363"/>
                  <a:gd name="connsiteX9" fmla="*/ 4124396 w 4852293"/>
                  <a:gd name="connsiteY9" fmla="*/ 559276 h 1130363"/>
                  <a:gd name="connsiteX10" fmla="*/ 3989752 w 4852293"/>
                  <a:gd name="connsiteY10" fmla="*/ 646580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350827 w 4852293"/>
                  <a:gd name="connsiteY8" fmla="*/ 407357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372023 w 4852293"/>
                  <a:gd name="connsiteY7" fmla="*/ 22177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75768 w 4852293"/>
                  <a:gd name="connsiteY6" fmla="*/ 154918 h 1130363"/>
                  <a:gd name="connsiteX7" fmla="*/ 4442262 w 4852293"/>
                  <a:gd name="connsiteY7" fmla="*/ 23415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420365 w 4852293"/>
                  <a:gd name="connsiteY5" fmla="*/ 50544 h 1130363"/>
                  <a:gd name="connsiteX6" fmla="*/ 4322056 w 4852293"/>
                  <a:gd name="connsiteY6" fmla="*/ 158013 h 1130363"/>
                  <a:gd name="connsiteX7" fmla="*/ 4442262 w 4852293"/>
                  <a:gd name="connsiteY7" fmla="*/ 23415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370785 w 4852293"/>
                  <a:gd name="connsiteY5" fmla="*/ 66018 h 1130363"/>
                  <a:gd name="connsiteX6" fmla="*/ 4322056 w 4852293"/>
                  <a:gd name="connsiteY6" fmla="*/ 158013 h 1130363"/>
                  <a:gd name="connsiteX7" fmla="*/ 4442262 w 4852293"/>
                  <a:gd name="connsiteY7" fmla="*/ 23415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40309 w 4852293"/>
                  <a:gd name="connsiteY11" fmla="*/ 689246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370785 w 4852293"/>
                  <a:gd name="connsiteY5" fmla="*/ 66018 h 1130363"/>
                  <a:gd name="connsiteX6" fmla="*/ 4322056 w 4852293"/>
                  <a:gd name="connsiteY6" fmla="*/ 158013 h 1130363"/>
                  <a:gd name="connsiteX7" fmla="*/ 4442262 w 4852293"/>
                  <a:gd name="connsiteY7" fmla="*/ 23415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370785 w 4852293"/>
                  <a:gd name="connsiteY5" fmla="*/ 66018 h 1130363"/>
                  <a:gd name="connsiteX6" fmla="*/ 4309661 w 4852293"/>
                  <a:gd name="connsiteY6" fmla="*/ 142539 h 1130363"/>
                  <a:gd name="connsiteX7" fmla="*/ 4442262 w 4852293"/>
                  <a:gd name="connsiteY7" fmla="*/ 23415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370785 w 4852293"/>
                  <a:gd name="connsiteY5" fmla="*/ 66018 h 1130363"/>
                  <a:gd name="connsiteX6" fmla="*/ 4309661 w 4852293"/>
                  <a:gd name="connsiteY6" fmla="*/ 142539 h 1130363"/>
                  <a:gd name="connsiteX7" fmla="*/ 4372023 w 4852293"/>
                  <a:gd name="connsiteY7" fmla="*/ 22796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370785 w 4852293"/>
                  <a:gd name="connsiteY5" fmla="*/ 66018 h 1130363"/>
                  <a:gd name="connsiteX6" fmla="*/ 4243554 w 4852293"/>
                  <a:gd name="connsiteY6" fmla="*/ 170393 h 1130363"/>
                  <a:gd name="connsiteX7" fmla="*/ 4372023 w 4852293"/>
                  <a:gd name="connsiteY7" fmla="*/ 22796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43554 w 4852293"/>
                  <a:gd name="connsiteY6" fmla="*/ 170393 h 1130363"/>
                  <a:gd name="connsiteX7" fmla="*/ 4372023 w 4852293"/>
                  <a:gd name="connsiteY7" fmla="*/ 22796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72023 w 4852293"/>
                  <a:gd name="connsiteY7" fmla="*/ 227965 h 1130363"/>
                  <a:gd name="connsiteX8" fmla="*/ 4400407 w 4852293"/>
                  <a:gd name="connsiteY8" fmla="*/ 413546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72023 w 4852293"/>
                  <a:gd name="connsiteY7" fmla="*/ 227965 h 1130363"/>
                  <a:gd name="connsiteX8" fmla="*/ 4454119 w 4852293"/>
                  <a:gd name="connsiteY8" fmla="*/ 410452 h 1130363"/>
                  <a:gd name="connsiteX9" fmla="*/ 4161581 w 4852293"/>
                  <a:gd name="connsiteY9" fmla="*/ 568561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72023 w 4852293"/>
                  <a:gd name="connsiteY7" fmla="*/ 227965 h 1130363"/>
                  <a:gd name="connsiteX8" fmla="*/ 4454119 w 4852293"/>
                  <a:gd name="connsiteY8" fmla="*/ 410452 h 1130363"/>
                  <a:gd name="connsiteX9" fmla="*/ 4227688 w 4852293"/>
                  <a:gd name="connsiteY9" fmla="*/ 571656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524345 w 4852293"/>
                  <a:gd name="connsiteY12" fmla="*/ 748981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72023 w 4852293"/>
                  <a:gd name="connsiteY7" fmla="*/ 227965 h 1130363"/>
                  <a:gd name="connsiteX8" fmla="*/ 4454119 w 4852293"/>
                  <a:gd name="connsiteY8" fmla="*/ 410452 h 1130363"/>
                  <a:gd name="connsiteX9" fmla="*/ 4227688 w 4852293"/>
                  <a:gd name="connsiteY9" fmla="*/ 571656 h 1130363"/>
                  <a:gd name="connsiteX10" fmla="*/ 3989752 w 4852293"/>
                  <a:gd name="connsiteY10" fmla="*/ 646580 h 1130363"/>
                  <a:gd name="connsiteX11" fmla="*/ 3794021 w 4852293"/>
                  <a:gd name="connsiteY11" fmla="*/ 704720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72023 w 4852293"/>
                  <a:gd name="connsiteY7" fmla="*/ 227965 h 1130363"/>
                  <a:gd name="connsiteX8" fmla="*/ 4454119 w 4852293"/>
                  <a:gd name="connsiteY8" fmla="*/ 410452 h 1130363"/>
                  <a:gd name="connsiteX9" fmla="*/ 4227688 w 4852293"/>
                  <a:gd name="connsiteY9" fmla="*/ 571656 h 1130363"/>
                  <a:gd name="connsiteX10" fmla="*/ 3989752 w 4852293"/>
                  <a:gd name="connsiteY10" fmla="*/ 646580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72023 w 4852293"/>
                  <a:gd name="connsiteY7" fmla="*/ 227965 h 1130363"/>
                  <a:gd name="connsiteX8" fmla="*/ 4454119 w 4852293"/>
                  <a:gd name="connsiteY8" fmla="*/ 410452 h 1130363"/>
                  <a:gd name="connsiteX9" fmla="*/ 4227688 w 4852293"/>
                  <a:gd name="connsiteY9" fmla="*/ 571656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72023 w 4852293"/>
                  <a:gd name="connsiteY7" fmla="*/ 227965 h 1130363"/>
                  <a:gd name="connsiteX8" fmla="*/ 4454119 w 4852293"/>
                  <a:gd name="connsiteY8" fmla="*/ 410452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72023 w 4852293"/>
                  <a:gd name="connsiteY7" fmla="*/ 227965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606536 w 4852293"/>
                  <a:gd name="connsiteY27" fmla="*/ 330838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675461 w 4852293"/>
                  <a:gd name="connsiteY26" fmla="*/ 436522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790335 w 4852293"/>
                  <a:gd name="connsiteY24" fmla="*/ 555992 h 1130363"/>
                  <a:gd name="connsiteX25" fmla="*/ 707626 w 4852293"/>
                  <a:gd name="connsiteY25" fmla="*/ 491662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1083685 w 4852293"/>
                  <a:gd name="connsiteY24" fmla="*/ 521949 h 1130363"/>
                  <a:gd name="connsiteX25" fmla="*/ 707626 w 4852293"/>
                  <a:gd name="connsiteY25" fmla="*/ 491662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850070 w 4852293"/>
                  <a:gd name="connsiteY23" fmla="*/ 592751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955754 w 4852293"/>
                  <a:gd name="connsiteY22" fmla="*/ 624916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102793 w 4852293"/>
                  <a:gd name="connsiteY21" fmla="*/ 684651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277403 w 4852293"/>
                  <a:gd name="connsiteY20" fmla="*/ 730601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1461202 w 4852293"/>
                  <a:gd name="connsiteY19" fmla="*/ 776550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1663380 w 4852293"/>
                  <a:gd name="connsiteY18" fmla="*/ 808715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477877 w 4852293"/>
                  <a:gd name="connsiteY29" fmla="*/ 105684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692725 w 4852293"/>
                  <a:gd name="connsiteY29" fmla="*/ 195435 h 1130363"/>
                  <a:gd name="connsiteX30" fmla="*/ 422737 w 4852293"/>
                  <a:gd name="connsiteY30" fmla="*/ 55139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67598 w 4852293"/>
                  <a:gd name="connsiteY31" fmla="*/ 27569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307863 w 4852293"/>
                  <a:gd name="connsiteY32" fmla="*/ 18380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537612 w 4852293"/>
                  <a:gd name="connsiteY28" fmla="*/ 188394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718092 w 4852293"/>
                  <a:gd name="connsiteY27" fmla="*/ 327743 h 1130363"/>
                  <a:gd name="connsiteX28" fmla="*/ 975571 w 4852293"/>
                  <a:gd name="connsiteY28" fmla="*/ 398844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873782 w 4852293"/>
                  <a:gd name="connsiteY26" fmla="*/ 470566 h 1130363"/>
                  <a:gd name="connsiteX27" fmla="*/ 1432874 w 4852293"/>
                  <a:gd name="connsiteY27" fmla="*/ 538193 h 1130363"/>
                  <a:gd name="connsiteX28" fmla="*/ 975571 w 4852293"/>
                  <a:gd name="connsiteY28" fmla="*/ 398844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988581 w 4852293"/>
                  <a:gd name="connsiteY25" fmla="*/ 500946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975571 w 4852293"/>
                  <a:gd name="connsiteY28" fmla="*/ 398844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1083685 w 4852293"/>
                  <a:gd name="connsiteY24" fmla="*/ 521949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975571 w 4852293"/>
                  <a:gd name="connsiteY28" fmla="*/ 398844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975571 w 4852293"/>
                  <a:gd name="connsiteY28" fmla="*/ 398844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037547 w 4852293"/>
                  <a:gd name="connsiteY28" fmla="*/ 346231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692725 w 4852293"/>
                  <a:gd name="connsiteY29" fmla="*/ 19543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1416111 w 4852293"/>
                  <a:gd name="connsiteY23" fmla="*/ 651553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1554849 w 4852293"/>
                  <a:gd name="connsiteY22" fmla="*/ 705382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1747337 w 4852293"/>
                  <a:gd name="connsiteY21" fmla="*/ 737263 h 1130363"/>
                  <a:gd name="connsiteX22" fmla="*/ 3067047 w 4852293"/>
                  <a:gd name="connsiteY22" fmla="*/ 822987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1992185 w 4852293"/>
                  <a:gd name="connsiteY20" fmla="*/ 786309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1948269 w 4852293"/>
                  <a:gd name="connsiteY17" fmla="*/ 827095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3274541 w 4852293"/>
                  <a:gd name="connsiteY17" fmla="*/ 861139 h 1130363"/>
                  <a:gd name="connsiteX18" fmla="*/ 2522771 w 4852293"/>
                  <a:gd name="connsiteY18" fmla="*/ 836569 h 1130363"/>
                  <a:gd name="connsiteX19" fmla="*/ 2233828 w 4852293"/>
                  <a:gd name="connsiteY19" fmla="*/ 819877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2348032 w 4852293"/>
                  <a:gd name="connsiteY16" fmla="*/ 836285 h 1130363"/>
                  <a:gd name="connsiteX17" fmla="*/ 3274541 w 4852293"/>
                  <a:gd name="connsiteY17" fmla="*/ 861139 h 1130363"/>
                  <a:gd name="connsiteX18" fmla="*/ 2522771 w 4852293"/>
                  <a:gd name="connsiteY18" fmla="*/ 836569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2522771 w 4852293"/>
                  <a:gd name="connsiteY18" fmla="*/ 836569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2651300 w 4852293"/>
                  <a:gd name="connsiteY15" fmla="*/ 831690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597773 w 4852293"/>
                  <a:gd name="connsiteY23" fmla="*/ 781536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06666 w 4852293"/>
                  <a:gd name="connsiteY24" fmla="*/ 806675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091742 w 4852293"/>
                  <a:gd name="connsiteY25" fmla="*/ 764009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03412 w 4852293"/>
                  <a:gd name="connsiteY26" fmla="*/ 659352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32874 w 4852293"/>
                  <a:gd name="connsiteY27" fmla="*/ 538193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264213 w 4852293"/>
                  <a:gd name="connsiteY6" fmla="*/ 164203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322443 w 4852293"/>
                  <a:gd name="connsiteY7" fmla="*/ 258914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91304 w 4852293"/>
                  <a:gd name="connsiteY8" fmla="*/ 401168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51638 w 4852293"/>
                  <a:gd name="connsiteY9" fmla="*/ 506664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0561 w 4852293"/>
                  <a:gd name="connsiteY9" fmla="*/ 460241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0561 w 4852293"/>
                  <a:gd name="connsiteY9" fmla="*/ 460241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35113 w 4852293"/>
                  <a:gd name="connsiteY9" fmla="*/ 515948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35113 w 4852293"/>
                  <a:gd name="connsiteY9" fmla="*/ 515948 h 1130363"/>
                  <a:gd name="connsiteX10" fmla="*/ 4175678 w 4852293"/>
                  <a:gd name="connsiteY10" fmla="*/ 593967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35113 w 4852293"/>
                  <a:gd name="connsiteY9" fmla="*/ 515948 h 1130363"/>
                  <a:gd name="connsiteX10" fmla="*/ 4274839 w 4852293"/>
                  <a:gd name="connsiteY10" fmla="*/ 550639 h 1130363"/>
                  <a:gd name="connsiteX11" fmla="*/ 3955157 w 4852293"/>
                  <a:gd name="connsiteY11" fmla="*/ 670677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35113 w 4852293"/>
                  <a:gd name="connsiteY9" fmla="*/ 515948 h 1130363"/>
                  <a:gd name="connsiteX10" fmla="*/ 4274839 w 4852293"/>
                  <a:gd name="connsiteY10" fmla="*/ 550639 h 1130363"/>
                  <a:gd name="connsiteX11" fmla="*/ 4170004 w 4852293"/>
                  <a:gd name="connsiteY11" fmla="*/ 605685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4839 w 4852293"/>
                  <a:gd name="connsiteY10" fmla="*/ 550639 h 1130363"/>
                  <a:gd name="connsiteX11" fmla="*/ 4170004 w 4852293"/>
                  <a:gd name="connsiteY11" fmla="*/ 605685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170004 w 4852293"/>
                  <a:gd name="connsiteY11" fmla="*/ 605685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3685481 w 4852293"/>
                  <a:gd name="connsiteY12" fmla="*/ 739696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3067047 w 4852293"/>
                  <a:gd name="connsiteY22" fmla="*/ 822987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285407 w 4852293"/>
                  <a:gd name="connsiteY13" fmla="*/ 794930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2949973 w 4852293"/>
                  <a:gd name="connsiteY14" fmla="*/ 827095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411084 w 4852293"/>
                  <a:gd name="connsiteY18" fmla="*/ 799431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90976 w 4852293"/>
                  <a:gd name="connsiteY21" fmla="*/ 845583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87539 w 4852293"/>
                  <a:gd name="connsiteY16" fmla="*/ 783672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43376 w 4852293"/>
                  <a:gd name="connsiteY9" fmla="*/ 531422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13168 w 4852293"/>
                  <a:gd name="connsiteY16" fmla="*/ 845569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13168 w 4852293"/>
                  <a:gd name="connsiteY16" fmla="*/ 845569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278971 w 4852293"/>
                  <a:gd name="connsiteY10" fmla="*/ 615631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13168 w 4852293"/>
                  <a:gd name="connsiteY16" fmla="*/ 845569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3058 w 4852293"/>
                  <a:gd name="connsiteY11" fmla="*/ 655203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13168 w 4852293"/>
                  <a:gd name="connsiteY16" fmla="*/ 845569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77991 w 4852293"/>
                  <a:gd name="connsiteY12" fmla="*/ 699464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13168 w 4852293"/>
                  <a:gd name="connsiteY16" fmla="*/ 845569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0 w 4852293"/>
                  <a:gd name="connsiteY15" fmla="*/ 779077 h 1130363"/>
                  <a:gd name="connsiteX16" fmla="*/ 3513168 w 4852293"/>
                  <a:gd name="connsiteY16" fmla="*/ 845569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26379 w 4852293"/>
                  <a:gd name="connsiteY15" fmla="*/ 822405 h 1130363"/>
                  <a:gd name="connsiteX16" fmla="*/ 3513168 w 4852293"/>
                  <a:gd name="connsiteY16" fmla="*/ 845569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26379 w 4852293"/>
                  <a:gd name="connsiteY15" fmla="*/ 822405 h 1130363"/>
                  <a:gd name="connsiteX16" fmla="*/ 3488378 w 4852293"/>
                  <a:gd name="connsiteY16" fmla="*/ 873423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274541 w 4852293"/>
                  <a:gd name="connsiteY17" fmla="*/ 861139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11726 w 4852293"/>
                  <a:gd name="connsiteY17" fmla="*/ 1003502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11726 w 4852293"/>
                  <a:gd name="connsiteY17" fmla="*/ 1003502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36516 w 4852293"/>
                  <a:gd name="connsiteY17" fmla="*/ 888992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36516 w 4852293"/>
                  <a:gd name="connsiteY17" fmla="*/ 888992 h 1130363"/>
                  <a:gd name="connsiteX18" fmla="*/ 3138393 w 4852293"/>
                  <a:gd name="connsiteY18" fmla="*/ 895372 h 1130363"/>
                  <a:gd name="connsiteX19" fmla="*/ 3093219 w 4852293"/>
                  <a:gd name="connsiteY19" fmla="*/ 841541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36516 w 4852293"/>
                  <a:gd name="connsiteY17" fmla="*/ 888992 h 1130363"/>
                  <a:gd name="connsiteX18" fmla="*/ 3138393 w 4852293"/>
                  <a:gd name="connsiteY18" fmla="*/ 895372 h 1130363"/>
                  <a:gd name="connsiteX19" fmla="*/ 3080824 w 4852293"/>
                  <a:gd name="connsiteY19" fmla="*/ 894153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676276 w 4852293"/>
                  <a:gd name="connsiteY23" fmla="*/ 812484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36516 w 4852293"/>
                  <a:gd name="connsiteY17" fmla="*/ 888992 h 1130363"/>
                  <a:gd name="connsiteX18" fmla="*/ 3138393 w 4852293"/>
                  <a:gd name="connsiteY18" fmla="*/ 895372 h 1130363"/>
                  <a:gd name="connsiteX19" fmla="*/ 3080824 w 4852293"/>
                  <a:gd name="connsiteY19" fmla="*/ 894153 h 1130363"/>
                  <a:gd name="connsiteX20" fmla="*/ 3000317 w 4852293"/>
                  <a:gd name="connsiteY20" fmla="*/ 835827 h 1130363"/>
                  <a:gd name="connsiteX21" fmla="*/ 2957922 w 4852293"/>
                  <a:gd name="connsiteY21" fmla="*/ 882721 h 1130363"/>
                  <a:gd name="connsiteX22" fmla="*/ 2802619 w 4852293"/>
                  <a:gd name="connsiteY22" fmla="*/ 881789 h 1130363"/>
                  <a:gd name="connsiteX23" fmla="*/ 2544063 w 4852293"/>
                  <a:gd name="connsiteY23" fmla="*/ 815579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36516 w 4852293"/>
                  <a:gd name="connsiteY17" fmla="*/ 888992 h 1130363"/>
                  <a:gd name="connsiteX18" fmla="*/ 3138393 w 4852293"/>
                  <a:gd name="connsiteY18" fmla="*/ 895372 h 1130363"/>
                  <a:gd name="connsiteX19" fmla="*/ 3080824 w 4852293"/>
                  <a:gd name="connsiteY19" fmla="*/ 894153 h 1130363"/>
                  <a:gd name="connsiteX20" fmla="*/ 3000317 w 4852293"/>
                  <a:gd name="connsiteY20" fmla="*/ 835827 h 1130363"/>
                  <a:gd name="connsiteX21" fmla="*/ 2904210 w 4852293"/>
                  <a:gd name="connsiteY21" fmla="*/ 885816 h 1130363"/>
                  <a:gd name="connsiteX22" fmla="*/ 2802619 w 4852293"/>
                  <a:gd name="connsiteY22" fmla="*/ 881789 h 1130363"/>
                  <a:gd name="connsiteX23" fmla="*/ 2544063 w 4852293"/>
                  <a:gd name="connsiteY23" fmla="*/ 815579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39126 w 4852293"/>
                  <a:gd name="connsiteY14" fmla="*/ 796147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36516 w 4852293"/>
                  <a:gd name="connsiteY17" fmla="*/ 888992 h 1130363"/>
                  <a:gd name="connsiteX18" fmla="*/ 3138393 w 4852293"/>
                  <a:gd name="connsiteY18" fmla="*/ 895372 h 1130363"/>
                  <a:gd name="connsiteX19" fmla="*/ 3080824 w 4852293"/>
                  <a:gd name="connsiteY19" fmla="*/ 894153 h 1130363"/>
                  <a:gd name="connsiteX20" fmla="*/ 3000317 w 4852293"/>
                  <a:gd name="connsiteY20" fmla="*/ 891534 h 1130363"/>
                  <a:gd name="connsiteX21" fmla="*/ 2904210 w 4852293"/>
                  <a:gd name="connsiteY21" fmla="*/ 885816 h 1130363"/>
                  <a:gd name="connsiteX22" fmla="*/ 2802619 w 4852293"/>
                  <a:gd name="connsiteY22" fmla="*/ 881789 h 1130363"/>
                  <a:gd name="connsiteX23" fmla="*/ 2544063 w 4852293"/>
                  <a:gd name="connsiteY23" fmla="*/ 815579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  <a:gd name="connsiteX0" fmla="*/ 0 w 4852293"/>
                  <a:gd name="connsiteY0" fmla="*/ 0 h 1130363"/>
                  <a:gd name="connsiteX1" fmla="*/ 0 w 4852293"/>
                  <a:gd name="connsiteY1" fmla="*/ 1130363 h 1130363"/>
                  <a:gd name="connsiteX2" fmla="*/ 4852293 w 4852293"/>
                  <a:gd name="connsiteY2" fmla="*/ 1130363 h 1130363"/>
                  <a:gd name="connsiteX3" fmla="*/ 4852293 w 4852293"/>
                  <a:gd name="connsiteY3" fmla="*/ 0 h 1130363"/>
                  <a:gd name="connsiteX4" fmla="*/ 4516860 w 4852293"/>
                  <a:gd name="connsiteY4" fmla="*/ 13785 h 1130363"/>
                  <a:gd name="connsiteX5" fmla="*/ 4284020 w 4852293"/>
                  <a:gd name="connsiteY5" fmla="*/ 100061 h 1130363"/>
                  <a:gd name="connsiteX6" fmla="*/ 4123736 w 4852293"/>
                  <a:gd name="connsiteY6" fmla="*/ 154918 h 1130363"/>
                  <a:gd name="connsiteX7" fmla="*/ 4107596 w 4852293"/>
                  <a:gd name="connsiteY7" fmla="*/ 234155 h 1130363"/>
                  <a:gd name="connsiteX8" fmla="*/ 4454119 w 4852293"/>
                  <a:gd name="connsiteY8" fmla="*/ 382599 h 1130363"/>
                  <a:gd name="connsiteX9" fmla="*/ 4388825 w 4852293"/>
                  <a:gd name="connsiteY9" fmla="*/ 528328 h 1130363"/>
                  <a:gd name="connsiteX10" fmla="*/ 4303761 w 4852293"/>
                  <a:gd name="connsiteY10" fmla="*/ 618727 h 1130363"/>
                  <a:gd name="connsiteX11" fmla="*/ 4207190 w 4852293"/>
                  <a:gd name="connsiteY11" fmla="*/ 667582 h 1130363"/>
                  <a:gd name="connsiteX12" fmla="*/ 4086254 w 4852293"/>
                  <a:gd name="connsiteY12" fmla="*/ 708748 h 1130363"/>
                  <a:gd name="connsiteX13" fmla="*/ 3896897 w 4852293"/>
                  <a:gd name="connsiteY13" fmla="*/ 770171 h 1130363"/>
                  <a:gd name="connsiteX14" fmla="*/ 3747390 w 4852293"/>
                  <a:gd name="connsiteY14" fmla="*/ 811621 h 1130363"/>
                  <a:gd name="connsiteX15" fmla="*/ 3605721 w 4852293"/>
                  <a:gd name="connsiteY15" fmla="*/ 834785 h 1130363"/>
                  <a:gd name="connsiteX16" fmla="*/ 3488378 w 4852293"/>
                  <a:gd name="connsiteY16" fmla="*/ 873423 h 1130363"/>
                  <a:gd name="connsiteX17" fmla="*/ 3336516 w 4852293"/>
                  <a:gd name="connsiteY17" fmla="*/ 888992 h 1130363"/>
                  <a:gd name="connsiteX18" fmla="*/ 3138393 w 4852293"/>
                  <a:gd name="connsiteY18" fmla="*/ 895372 h 1130363"/>
                  <a:gd name="connsiteX19" fmla="*/ 3080824 w 4852293"/>
                  <a:gd name="connsiteY19" fmla="*/ 894153 h 1130363"/>
                  <a:gd name="connsiteX20" fmla="*/ 3000317 w 4852293"/>
                  <a:gd name="connsiteY20" fmla="*/ 891534 h 1130363"/>
                  <a:gd name="connsiteX21" fmla="*/ 2904210 w 4852293"/>
                  <a:gd name="connsiteY21" fmla="*/ 885816 h 1130363"/>
                  <a:gd name="connsiteX22" fmla="*/ 2802619 w 4852293"/>
                  <a:gd name="connsiteY22" fmla="*/ 881789 h 1130363"/>
                  <a:gd name="connsiteX23" fmla="*/ 2544063 w 4852293"/>
                  <a:gd name="connsiteY23" fmla="*/ 815579 h 1130363"/>
                  <a:gd name="connsiteX24" fmla="*/ 2323193 w 4852293"/>
                  <a:gd name="connsiteY24" fmla="*/ 769537 h 1130363"/>
                  <a:gd name="connsiteX25" fmla="*/ 2112401 w 4852293"/>
                  <a:gd name="connsiteY25" fmla="*/ 729966 h 1130363"/>
                  <a:gd name="connsiteX26" fmla="*/ 1828202 w 4852293"/>
                  <a:gd name="connsiteY26" fmla="*/ 634593 h 1130363"/>
                  <a:gd name="connsiteX27" fmla="*/ 1470059 w 4852293"/>
                  <a:gd name="connsiteY27" fmla="*/ 501055 h 1130363"/>
                  <a:gd name="connsiteX28" fmla="*/ 1111917 w 4852293"/>
                  <a:gd name="connsiteY28" fmla="*/ 321472 h 1130363"/>
                  <a:gd name="connsiteX29" fmla="*/ 725778 w 4852293"/>
                  <a:gd name="connsiteY29" fmla="*/ 189245 h 1130363"/>
                  <a:gd name="connsiteX30" fmla="*/ 526029 w 4852293"/>
                  <a:gd name="connsiteY30" fmla="*/ 123226 h 1130363"/>
                  <a:gd name="connsiteX31" fmla="*/ 371730 w 4852293"/>
                  <a:gd name="connsiteY31" fmla="*/ 80181 h 1130363"/>
                  <a:gd name="connsiteX32" fmla="*/ 200439 w 4852293"/>
                  <a:gd name="connsiteY32" fmla="*/ 46234 h 1130363"/>
                  <a:gd name="connsiteX33" fmla="*/ 0 w 4852293"/>
                  <a:gd name="connsiteY33" fmla="*/ 0 h 11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852293" h="1130363">
                    <a:moveTo>
                      <a:pt x="0" y="0"/>
                    </a:moveTo>
                    <a:lnTo>
                      <a:pt x="0" y="1130363"/>
                    </a:lnTo>
                    <a:lnTo>
                      <a:pt x="4852293" y="1130363"/>
                    </a:lnTo>
                    <a:lnTo>
                      <a:pt x="4852293" y="0"/>
                    </a:lnTo>
                    <a:lnTo>
                      <a:pt x="4516860" y="13785"/>
                    </a:lnTo>
                    <a:lnTo>
                      <a:pt x="4284020" y="100061"/>
                    </a:lnTo>
                    <a:lnTo>
                      <a:pt x="4123736" y="154918"/>
                    </a:lnTo>
                    <a:lnTo>
                      <a:pt x="4107596" y="234155"/>
                    </a:lnTo>
                    <a:cubicBezTo>
                      <a:pt x="4217596" y="267130"/>
                      <a:pt x="4463940" y="269158"/>
                      <a:pt x="4454119" y="382599"/>
                    </a:cubicBezTo>
                    <a:cubicBezTo>
                      <a:pt x="4404809" y="450776"/>
                      <a:pt x="4450529" y="460152"/>
                      <a:pt x="4388825" y="528328"/>
                    </a:cubicBezTo>
                    <a:lnTo>
                      <a:pt x="4303761" y="618727"/>
                    </a:lnTo>
                    <a:lnTo>
                      <a:pt x="4207190" y="667582"/>
                    </a:lnTo>
                    <a:lnTo>
                      <a:pt x="4086254" y="708748"/>
                    </a:lnTo>
                    <a:lnTo>
                      <a:pt x="3896897" y="770171"/>
                    </a:lnTo>
                    <a:lnTo>
                      <a:pt x="3747390" y="811621"/>
                    </a:lnTo>
                    <a:cubicBezTo>
                      <a:pt x="3651963" y="834817"/>
                      <a:pt x="3648890" y="824485"/>
                      <a:pt x="3605721" y="834785"/>
                    </a:cubicBezTo>
                    <a:cubicBezTo>
                      <a:pt x="3562552" y="845085"/>
                      <a:pt x="3610126" y="830627"/>
                      <a:pt x="3488378" y="873423"/>
                    </a:cubicBezTo>
                    <a:lnTo>
                      <a:pt x="3336516" y="888992"/>
                    </a:lnTo>
                    <a:lnTo>
                      <a:pt x="3138393" y="895372"/>
                    </a:lnTo>
                    <a:lnTo>
                      <a:pt x="3080824" y="894153"/>
                    </a:lnTo>
                    <a:cubicBezTo>
                      <a:pt x="3019558" y="878837"/>
                      <a:pt x="3029753" y="892923"/>
                      <a:pt x="3000317" y="891534"/>
                    </a:cubicBezTo>
                    <a:cubicBezTo>
                      <a:pt x="2970881" y="890145"/>
                      <a:pt x="2747565" y="883595"/>
                      <a:pt x="2904210" y="885816"/>
                    </a:cubicBezTo>
                    <a:lnTo>
                      <a:pt x="2802619" y="881789"/>
                    </a:lnTo>
                    <a:lnTo>
                      <a:pt x="2544063" y="815579"/>
                    </a:lnTo>
                    <a:lnTo>
                      <a:pt x="2323193" y="769537"/>
                    </a:lnTo>
                    <a:lnTo>
                      <a:pt x="2112401" y="729966"/>
                    </a:lnTo>
                    <a:lnTo>
                      <a:pt x="1828202" y="634593"/>
                    </a:lnTo>
                    <a:lnTo>
                      <a:pt x="1470059" y="501055"/>
                    </a:lnTo>
                    <a:lnTo>
                      <a:pt x="1111917" y="321472"/>
                    </a:lnTo>
                    <a:lnTo>
                      <a:pt x="725778" y="189245"/>
                    </a:lnTo>
                    <a:lnTo>
                      <a:pt x="526029" y="123226"/>
                    </a:lnTo>
                    <a:lnTo>
                      <a:pt x="371730" y="80181"/>
                    </a:lnTo>
                    <a:lnTo>
                      <a:pt x="200439" y="46234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B7942"/>
                  </a:gs>
                  <a:gs pos="50000">
                    <a:srgbClr val="AB7942">
                      <a:tint val="44500"/>
                      <a:satMod val="160000"/>
                    </a:srgbClr>
                  </a:gs>
                  <a:gs pos="100000">
                    <a:srgbClr val="AB7942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34" name="Grupper 33"/>
              <p:cNvGrpSpPr/>
              <p:nvPr/>
            </p:nvGrpSpPr>
            <p:grpSpPr>
              <a:xfrm>
                <a:off x="1276040" y="6289523"/>
                <a:ext cx="379919" cy="435492"/>
                <a:chOff x="914250" y="6293801"/>
                <a:chExt cx="476399" cy="967399"/>
              </a:xfrm>
            </p:grpSpPr>
            <p:pic>
              <p:nvPicPr>
                <p:cNvPr id="45" name="Picture 2" descr="illedresultat for ta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8873"/>
                <a:stretch/>
              </p:blipFill>
              <p:spPr bwMode="auto">
                <a:xfrm>
                  <a:off x="914250" y="6293801"/>
                  <a:ext cx="223149" cy="7229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2" descr="illedresultat for ta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8873"/>
                <a:stretch/>
              </p:blipFill>
              <p:spPr bwMode="auto">
                <a:xfrm>
                  <a:off x="1219050" y="6705280"/>
                  <a:ext cx="171599" cy="5559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2" descr="illedresultat for ta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8873"/>
                <a:stretch/>
              </p:blipFill>
              <p:spPr bwMode="auto">
                <a:xfrm>
                  <a:off x="1022200" y="6417626"/>
                  <a:ext cx="223149" cy="7229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5" name="Picture 2" descr="illedresultat for ta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15"/>
              <a:stretch/>
            </p:blipFill>
            <p:spPr bwMode="auto">
              <a:xfrm>
                <a:off x="1922747" y="6406377"/>
                <a:ext cx="350168" cy="79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illedresultat for ta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15"/>
              <a:stretch/>
            </p:blipFill>
            <p:spPr bwMode="auto">
              <a:xfrm flipH="1">
                <a:off x="1816999" y="6308202"/>
                <a:ext cx="350168" cy="79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illedresultat for ta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73"/>
              <a:stretch/>
            </p:blipFill>
            <p:spPr bwMode="auto">
              <a:xfrm flipH="1">
                <a:off x="1658550" y="6464218"/>
                <a:ext cx="171600" cy="555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illedresultat for ta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73"/>
              <a:stretch/>
            </p:blipFill>
            <p:spPr bwMode="auto">
              <a:xfrm>
                <a:off x="2241214" y="6630320"/>
                <a:ext cx="171600" cy="555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9" name="Grupper 38"/>
              <p:cNvGrpSpPr/>
              <p:nvPr/>
            </p:nvGrpSpPr>
            <p:grpSpPr>
              <a:xfrm>
                <a:off x="4113319" y="7661664"/>
                <a:ext cx="486983" cy="232503"/>
                <a:chOff x="3434019" y="7919362"/>
                <a:chExt cx="602259" cy="408524"/>
              </a:xfrm>
            </p:grpSpPr>
            <p:pic>
              <p:nvPicPr>
                <p:cNvPr id="43" name="Picture 4" descr="illedresultat for sten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34019" y="7919362"/>
                  <a:ext cx="456310" cy="2961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" descr="illedresultat for sten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08443" flipH="1">
                  <a:off x="3676279" y="8094262"/>
                  <a:ext cx="359999" cy="233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0" name="Grupper 39"/>
              <p:cNvGrpSpPr/>
              <p:nvPr/>
            </p:nvGrpSpPr>
            <p:grpSpPr>
              <a:xfrm>
                <a:off x="3734601" y="7542511"/>
                <a:ext cx="499839" cy="287413"/>
                <a:chOff x="4060611" y="8196127"/>
                <a:chExt cx="602255" cy="373666"/>
              </a:xfrm>
            </p:grpSpPr>
            <p:pic>
              <p:nvPicPr>
                <p:cNvPr id="41" name="Picture 4" descr="illedresultat for sten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60611" y="8196127"/>
                  <a:ext cx="456312" cy="2961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" descr="illedresultat for sten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08443" flipH="1">
                  <a:off x="4302866" y="8336168"/>
                  <a:ext cx="360000" cy="2336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2" name="Picture 4" descr="illedresultat for st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7326" flipH="1">
              <a:off x="5236873" y="5484186"/>
              <a:ext cx="137886" cy="6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illedresultat for st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0898" flipH="1">
              <a:off x="5111367" y="5503154"/>
              <a:ext cx="137886" cy="6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illedresultat for ste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625" y="5422256"/>
              <a:ext cx="179391" cy="107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illedresultat for st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9102">
              <a:off x="5351800" y="5457567"/>
              <a:ext cx="137886" cy="6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illedresultat for st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7326" flipH="1">
              <a:off x="5539808" y="5381578"/>
              <a:ext cx="137886" cy="6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illedresultat for st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1509">
              <a:off x="5652030" y="5341885"/>
              <a:ext cx="137886" cy="6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illedresultat for ta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73"/>
            <a:stretch/>
          </p:blipFill>
          <p:spPr bwMode="auto">
            <a:xfrm>
              <a:off x="4127530" y="5141670"/>
              <a:ext cx="84296" cy="15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illedresultat for ta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73"/>
            <a:stretch/>
          </p:blipFill>
          <p:spPr bwMode="auto">
            <a:xfrm>
              <a:off x="4242670" y="5229412"/>
              <a:ext cx="64822" cy="11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illedresultat for ta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73"/>
            <a:stretch/>
          </p:blipFill>
          <p:spPr bwMode="auto">
            <a:xfrm>
              <a:off x="4168309" y="5168074"/>
              <a:ext cx="84296" cy="15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Pladsholder til indhold 2"/>
          <p:cNvSpPr txBox="1">
            <a:spLocks/>
          </p:cNvSpPr>
          <p:nvPr/>
        </p:nvSpPr>
        <p:spPr>
          <a:xfrm>
            <a:off x="142496" y="925551"/>
            <a:ext cx="8860435" cy="55618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Det rindende vand</a:t>
            </a:r>
          </a:p>
        </p:txBody>
      </p:sp>
      <p:grpSp>
        <p:nvGrpSpPr>
          <p:cNvPr id="50" name="Grupper 49"/>
          <p:cNvGrpSpPr>
            <a:grpSpLocks noChangeAspect="1"/>
          </p:cNvGrpSpPr>
          <p:nvPr/>
        </p:nvGrpSpPr>
        <p:grpSpPr>
          <a:xfrm>
            <a:off x="3118798" y="1194930"/>
            <a:ext cx="5572938" cy="2899707"/>
            <a:chOff x="3806029" y="2622407"/>
            <a:chExt cx="2385584" cy="1241265"/>
          </a:xfrm>
        </p:grpSpPr>
        <p:grpSp>
          <p:nvGrpSpPr>
            <p:cNvPr id="51" name="Grupper 50"/>
            <p:cNvGrpSpPr>
              <a:grpSpLocks noChangeAspect="1"/>
            </p:cNvGrpSpPr>
            <p:nvPr/>
          </p:nvGrpSpPr>
          <p:grpSpPr>
            <a:xfrm>
              <a:off x="3806029" y="2622407"/>
              <a:ext cx="2385584" cy="1241265"/>
              <a:chOff x="813246" y="4592471"/>
              <a:chExt cx="4891815" cy="2545307"/>
            </a:xfrm>
          </p:grpSpPr>
          <p:grpSp>
            <p:nvGrpSpPr>
              <p:cNvPr id="56" name="Grupper 55"/>
              <p:cNvGrpSpPr/>
              <p:nvPr/>
            </p:nvGrpSpPr>
            <p:grpSpPr>
              <a:xfrm>
                <a:off x="813246" y="4592471"/>
                <a:ext cx="4891815" cy="2545307"/>
                <a:chOff x="813246" y="4592471"/>
                <a:chExt cx="4891815" cy="2545307"/>
              </a:xfrm>
            </p:grpSpPr>
            <p:sp>
              <p:nvSpPr>
                <p:cNvPr id="59" name="Rektangel 58"/>
                <p:cNvSpPr/>
                <p:nvPr/>
              </p:nvSpPr>
              <p:spPr>
                <a:xfrm>
                  <a:off x="813246" y="4592471"/>
                  <a:ext cx="4880357" cy="254530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  <a:tint val="66000"/>
                        <a:satMod val="160000"/>
                      </a:schemeClr>
                    </a:gs>
                    <a:gs pos="50000">
                      <a:schemeClr val="accent6">
                        <a:lumMod val="60000"/>
                        <a:lumOff val="40000"/>
                        <a:tint val="44500"/>
                        <a:satMod val="160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381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grpSp>
              <p:nvGrpSpPr>
                <p:cNvPr id="60" name="Grupper 59"/>
                <p:cNvGrpSpPr/>
                <p:nvPr/>
              </p:nvGrpSpPr>
              <p:grpSpPr>
                <a:xfrm>
                  <a:off x="813246" y="4911915"/>
                  <a:ext cx="4891815" cy="2031499"/>
                  <a:chOff x="914400" y="4294808"/>
                  <a:chExt cx="4891815" cy="2031499"/>
                </a:xfrm>
              </p:grpSpPr>
              <p:sp>
                <p:nvSpPr>
                  <p:cNvPr id="65" name="Kombinationstegning 64"/>
                  <p:cNvSpPr/>
                  <p:nvPr/>
                </p:nvSpPr>
                <p:spPr>
                  <a:xfrm>
                    <a:off x="914400" y="4294808"/>
                    <a:ext cx="4891815" cy="2031499"/>
                  </a:xfrm>
                  <a:custGeom>
                    <a:avLst/>
                    <a:gdLst>
                      <a:gd name="connsiteX0" fmla="*/ 0 w 4891815"/>
                      <a:gd name="connsiteY0" fmla="*/ 1779251 h 2031499"/>
                      <a:gd name="connsiteX1" fmla="*/ 0 w 4891815"/>
                      <a:gd name="connsiteY1" fmla="*/ 1175657 h 2031499"/>
                      <a:gd name="connsiteX2" fmla="*/ 103602 w 4891815"/>
                      <a:gd name="connsiteY2" fmla="*/ 1153135 h 2031499"/>
                      <a:gd name="connsiteX3" fmla="*/ 202700 w 4891815"/>
                      <a:gd name="connsiteY3" fmla="*/ 1108090 h 2031499"/>
                      <a:gd name="connsiteX4" fmla="*/ 292788 w 4891815"/>
                      <a:gd name="connsiteY4" fmla="*/ 1036019 h 2031499"/>
                      <a:gd name="connsiteX5" fmla="*/ 360355 w 4891815"/>
                      <a:gd name="connsiteY5" fmla="*/ 954939 h 2031499"/>
                      <a:gd name="connsiteX6" fmla="*/ 414408 w 4891815"/>
                      <a:gd name="connsiteY6" fmla="*/ 869355 h 2031499"/>
                      <a:gd name="connsiteX7" fmla="*/ 481974 w 4891815"/>
                      <a:gd name="connsiteY7" fmla="*/ 779267 h 2031499"/>
                      <a:gd name="connsiteX8" fmla="*/ 567559 w 4891815"/>
                      <a:gd name="connsiteY8" fmla="*/ 626116 h 2031499"/>
                      <a:gd name="connsiteX9" fmla="*/ 621612 w 4891815"/>
                      <a:gd name="connsiteY9" fmla="*/ 504496 h 2031499"/>
                      <a:gd name="connsiteX10" fmla="*/ 675665 w 4891815"/>
                      <a:gd name="connsiteY10" fmla="*/ 400894 h 2031499"/>
                      <a:gd name="connsiteX11" fmla="*/ 729718 w 4891815"/>
                      <a:gd name="connsiteY11" fmla="*/ 283779 h 2031499"/>
                      <a:gd name="connsiteX12" fmla="*/ 788276 w 4891815"/>
                      <a:gd name="connsiteY12" fmla="*/ 207203 h 2031499"/>
                      <a:gd name="connsiteX13" fmla="*/ 864851 w 4891815"/>
                      <a:gd name="connsiteY13" fmla="*/ 126124 h 2031499"/>
                      <a:gd name="connsiteX14" fmla="*/ 932418 w 4891815"/>
                      <a:gd name="connsiteY14" fmla="*/ 81079 h 2031499"/>
                      <a:gd name="connsiteX15" fmla="*/ 1022506 w 4891815"/>
                      <a:gd name="connsiteY15" fmla="*/ 40539 h 2031499"/>
                      <a:gd name="connsiteX16" fmla="*/ 1126108 w 4891815"/>
                      <a:gd name="connsiteY16" fmla="*/ 18017 h 2031499"/>
                      <a:gd name="connsiteX17" fmla="*/ 1238719 w 4891815"/>
                      <a:gd name="connsiteY17" fmla="*/ 0 h 2031499"/>
                      <a:gd name="connsiteX18" fmla="*/ 1400879 w 4891815"/>
                      <a:gd name="connsiteY18" fmla="*/ 0 h 2031499"/>
                      <a:gd name="connsiteX19" fmla="*/ 1513490 w 4891815"/>
                      <a:gd name="connsiteY19" fmla="*/ 27026 h 2031499"/>
                      <a:gd name="connsiteX20" fmla="*/ 1653127 w 4891815"/>
                      <a:gd name="connsiteY20" fmla="*/ 90088 h 2031499"/>
                      <a:gd name="connsiteX21" fmla="*/ 1743216 w 4891815"/>
                      <a:gd name="connsiteY21" fmla="*/ 171168 h 2031499"/>
                      <a:gd name="connsiteX22" fmla="*/ 1864835 w 4891815"/>
                      <a:gd name="connsiteY22" fmla="*/ 310805 h 2031499"/>
                      <a:gd name="connsiteX23" fmla="*/ 1977446 w 4891815"/>
                      <a:gd name="connsiteY23" fmla="*/ 459452 h 2031499"/>
                      <a:gd name="connsiteX24" fmla="*/ 2166633 w 4891815"/>
                      <a:gd name="connsiteY24" fmla="*/ 716204 h 2031499"/>
                      <a:gd name="connsiteX25" fmla="*/ 2391854 w 4891815"/>
                      <a:gd name="connsiteY25" fmla="*/ 1004488 h 2031499"/>
                      <a:gd name="connsiteX26" fmla="*/ 2567527 w 4891815"/>
                      <a:gd name="connsiteY26" fmla="*/ 1193674 h 2031499"/>
                      <a:gd name="connsiteX27" fmla="*/ 2720678 w 4891815"/>
                      <a:gd name="connsiteY27" fmla="*/ 1324303 h 2031499"/>
                      <a:gd name="connsiteX28" fmla="*/ 2824280 w 4891815"/>
                      <a:gd name="connsiteY28" fmla="*/ 1378356 h 2031499"/>
                      <a:gd name="connsiteX29" fmla="*/ 2909864 w 4891815"/>
                      <a:gd name="connsiteY29" fmla="*/ 1405383 h 2031499"/>
                      <a:gd name="connsiteX30" fmla="*/ 3022475 w 4891815"/>
                      <a:gd name="connsiteY30" fmla="*/ 1423401 h 2031499"/>
                      <a:gd name="connsiteX31" fmla="*/ 3121572 w 4891815"/>
                      <a:gd name="connsiteY31" fmla="*/ 1418896 h 2031499"/>
                      <a:gd name="connsiteX32" fmla="*/ 3234183 w 4891815"/>
                      <a:gd name="connsiteY32" fmla="*/ 1400878 h 2031499"/>
                      <a:gd name="connsiteX33" fmla="*/ 3324272 w 4891815"/>
                      <a:gd name="connsiteY33" fmla="*/ 1369347 h 2031499"/>
                      <a:gd name="connsiteX34" fmla="*/ 3427874 w 4891815"/>
                      <a:gd name="connsiteY34" fmla="*/ 1306285 h 2031499"/>
                      <a:gd name="connsiteX35" fmla="*/ 3499945 w 4891815"/>
                      <a:gd name="connsiteY35" fmla="*/ 1238719 h 2031499"/>
                      <a:gd name="connsiteX36" fmla="*/ 3594538 w 4891815"/>
                      <a:gd name="connsiteY36" fmla="*/ 1139621 h 2031499"/>
                      <a:gd name="connsiteX37" fmla="*/ 3675618 w 4891815"/>
                      <a:gd name="connsiteY37" fmla="*/ 1027010 h 2031499"/>
                      <a:gd name="connsiteX38" fmla="*/ 3747689 w 4891815"/>
                      <a:gd name="connsiteY38" fmla="*/ 918904 h 2031499"/>
                      <a:gd name="connsiteX39" fmla="*/ 3900839 w 4891815"/>
                      <a:gd name="connsiteY39" fmla="*/ 671160 h 2031499"/>
                      <a:gd name="connsiteX40" fmla="*/ 4022459 w 4891815"/>
                      <a:gd name="connsiteY40" fmla="*/ 499992 h 2031499"/>
                      <a:gd name="connsiteX41" fmla="*/ 4085521 w 4891815"/>
                      <a:gd name="connsiteY41" fmla="*/ 396390 h 2031499"/>
                      <a:gd name="connsiteX42" fmla="*/ 4139574 w 4891815"/>
                      <a:gd name="connsiteY42" fmla="*/ 324319 h 2031499"/>
                      <a:gd name="connsiteX43" fmla="*/ 4216150 w 4891815"/>
                      <a:gd name="connsiteY43" fmla="*/ 225221 h 2031499"/>
                      <a:gd name="connsiteX44" fmla="*/ 4310743 w 4891815"/>
                      <a:gd name="connsiteY44" fmla="*/ 153150 h 2031499"/>
                      <a:gd name="connsiteX45" fmla="*/ 4414345 w 4891815"/>
                      <a:gd name="connsiteY45" fmla="*/ 103602 h 2031499"/>
                      <a:gd name="connsiteX46" fmla="*/ 4414345 w 4891815"/>
                      <a:gd name="connsiteY46" fmla="*/ 103602 h 2031499"/>
                      <a:gd name="connsiteX47" fmla="*/ 4522451 w 4891815"/>
                      <a:gd name="connsiteY47" fmla="*/ 58557 h 2031499"/>
                      <a:gd name="connsiteX48" fmla="*/ 4626053 w 4891815"/>
                      <a:gd name="connsiteY48" fmla="*/ 40539 h 2031499"/>
                      <a:gd name="connsiteX49" fmla="*/ 4698124 w 4891815"/>
                      <a:gd name="connsiteY49" fmla="*/ 49548 h 2031499"/>
                      <a:gd name="connsiteX50" fmla="*/ 4779204 w 4891815"/>
                      <a:gd name="connsiteY50" fmla="*/ 63062 h 2031499"/>
                      <a:gd name="connsiteX51" fmla="*/ 4891815 w 4891815"/>
                      <a:gd name="connsiteY51" fmla="*/ 103602 h 2031499"/>
                      <a:gd name="connsiteX52" fmla="*/ 4891815 w 4891815"/>
                      <a:gd name="connsiteY52" fmla="*/ 761249 h 2031499"/>
                      <a:gd name="connsiteX53" fmla="*/ 4810735 w 4891815"/>
                      <a:gd name="connsiteY53" fmla="*/ 747736 h 2031499"/>
                      <a:gd name="connsiteX54" fmla="*/ 4756682 w 4891815"/>
                      <a:gd name="connsiteY54" fmla="*/ 747736 h 2031499"/>
                      <a:gd name="connsiteX55" fmla="*/ 4671098 w 4891815"/>
                      <a:gd name="connsiteY55" fmla="*/ 774762 h 2031499"/>
                      <a:gd name="connsiteX56" fmla="*/ 4603531 w 4891815"/>
                      <a:gd name="connsiteY56" fmla="*/ 806293 h 2031499"/>
                      <a:gd name="connsiteX57" fmla="*/ 4517947 w 4891815"/>
                      <a:gd name="connsiteY57" fmla="*/ 914400 h 2031499"/>
                      <a:gd name="connsiteX58" fmla="*/ 4436867 w 4891815"/>
                      <a:gd name="connsiteY58" fmla="*/ 1054037 h 2031499"/>
                      <a:gd name="connsiteX59" fmla="*/ 4328761 w 4891815"/>
                      <a:gd name="connsiteY59" fmla="*/ 1180161 h 2031499"/>
                      <a:gd name="connsiteX60" fmla="*/ 4198132 w 4891815"/>
                      <a:gd name="connsiteY60" fmla="*/ 1346825 h 2031499"/>
                      <a:gd name="connsiteX61" fmla="*/ 4026964 w 4891815"/>
                      <a:gd name="connsiteY61" fmla="*/ 1554029 h 2031499"/>
                      <a:gd name="connsiteX62" fmla="*/ 3855795 w 4891815"/>
                      <a:gd name="connsiteY62" fmla="*/ 1774746 h 2031499"/>
                      <a:gd name="connsiteX63" fmla="*/ 3734175 w 4891815"/>
                      <a:gd name="connsiteY63" fmla="*/ 1891862 h 2031499"/>
                      <a:gd name="connsiteX64" fmla="*/ 3626069 w 4891815"/>
                      <a:gd name="connsiteY64" fmla="*/ 1950419 h 2031499"/>
                      <a:gd name="connsiteX65" fmla="*/ 3499945 w 4891815"/>
                      <a:gd name="connsiteY65" fmla="*/ 1990959 h 2031499"/>
                      <a:gd name="connsiteX66" fmla="*/ 3364812 w 4891815"/>
                      <a:gd name="connsiteY66" fmla="*/ 2022490 h 2031499"/>
                      <a:gd name="connsiteX67" fmla="*/ 3216166 w 4891815"/>
                      <a:gd name="connsiteY67" fmla="*/ 2031499 h 2031499"/>
                      <a:gd name="connsiteX68" fmla="*/ 3072024 w 4891815"/>
                      <a:gd name="connsiteY68" fmla="*/ 2013481 h 2031499"/>
                      <a:gd name="connsiteX69" fmla="*/ 2936891 w 4891815"/>
                      <a:gd name="connsiteY69" fmla="*/ 1977446 h 2031499"/>
                      <a:gd name="connsiteX70" fmla="*/ 2765722 w 4891815"/>
                      <a:gd name="connsiteY70" fmla="*/ 1914384 h 2031499"/>
                      <a:gd name="connsiteX71" fmla="*/ 2499961 w 4891815"/>
                      <a:gd name="connsiteY71" fmla="*/ 1788260 h 2031499"/>
                      <a:gd name="connsiteX72" fmla="*/ 2306270 w 4891815"/>
                      <a:gd name="connsiteY72" fmla="*/ 1693667 h 2031499"/>
                      <a:gd name="connsiteX73" fmla="*/ 2148615 w 4891815"/>
                      <a:gd name="connsiteY73" fmla="*/ 1608082 h 2031499"/>
                      <a:gd name="connsiteX74" fmla="*/ 2017986 w 4891815"/>
                      <a:gd name="connsiteY74" fmla="*/ 1490967 h 2031499"/>
                      <a:gd name="connsiteX75" fmla="*/ 1864835 w 4891815"/>
                      <a:gd name="connsiteY75" fmla="*/ 1324303 h 2031499"/>
                      <a:gd name="connsiteX76" fmla="*/ 1698171 w 4891815"/>
                      <a:gd name="connsiteY76" fmla="*/ 1108090 h 2031499"/>
                      <a:gd name="connsiteX77" fmla="*/ 1545021 w 4891815"/>
                      <a:gd name="connsiteY77" fmla="*/ 918904 h 2031499"/>
                      <a:gd name="connsiteX78" fmla="*/ 1441419 w 4891815"/>
                      <a:gd name="connsiteY78" fmla="*/ 792780 h 2031499"/>
                      <a:gd name="connsiteX79" fmla="*/ 1373852 w 4891815"/>
                      <a:gd name="connsiteY79" fmla="*/ 734222 h 2031499"/>
                      <a:gd name="connsiteX80" fmla="*/ 1301781 w 4891815"/>
                      <a:gd name="connsiteY80" fmla="*/ 729718 h 2031499"/>
                      <a:gd name="connsiteX81" fmla="*/ 1243224 w 4891815"/>
                      <a:gd name="connsiteY81" fmla="*/ 725213 h 2031499"/>
                      <a:gd name="connsiteX82" fmla="*/ 1175657 w 4891815"/>
                      <a:gd name="connsiteY82" fmla="*/ 788275 h 2031499"/>
                      <a:gd name="connsiteX83" fmla="*/ 1112595 w 4891815"/>
                      <a:gd name="connsiteY83" fmla="*/ 909895 h 2031499"/>
                      <a:gd name="connsiteX84" fmla="*/ 1036020 w 4891815"/>
                      <a:gd name="connsiteY84" fmla="*/ 1090072 h 2031499"/>
                      <a:gd name="connsiteX85" fmla="*/ 954940 w 4891815"/>
                      <a:gd name="connsiteY85" fmla="*/ 1247728 h 2031499"/>
                      <a:gd name="connsiteX86" fmla="*/ 855842 w 4891815"/>
                      <a:gd name="connsiteY86" fmla="*/ 1396374 h 2031499"/>
                      <a:gd name="connsiteX87" fmla="*/ 743232 w 4891815"/>
                      <a:gd name="connsiteY87" fmla="*/ 1508985 h 2031499"/>
                      <a:gd name="connsiteX88" fmla="*/ 639630 w 4891815"/>
                      <a:gd name="connsiteY88" fmla="*/ 1594569 h 2031499"/>
                      <a:gd name="connsiteX89" fmla="*/ 513505 w 4891815"/>
                      <a:gd name="connsiteY89" fmla="*/ 1684658 h 2031499"/>
                      <a:gd name="connsiteX90" fmla="*/ 396390 w 4891815"/>
                      <a:gd name="connsiteY90" fmla="*/ 1725198 h 2031499"/>
                      <a:gd name="connsiteX91" fmla="*/ 292788 w 4891815"/>
                      <a:gd name="connsiteY91" fmla="*/ 1765737 h 2031499"/>
                      <a:gd name="connsiteX92" fmla="*/ 184682 w 4891815"/>
                      <a:gd name="connsiteY92" fmla="*/ 1792764 h 2031499"/>
                      <a:gd name="connsiteX93" fmla="*/ 103602 w 4891815"/>
                      <a:gd name="connsiteY93" fmla="*/ 1792764 h 2031499"/>
                      <a:gd name="connsiteX94" fmla="*/ 0 w 4891815"/>
                      <a:gd name="connsiteY94" fmla="*/ 1779251 h 2031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</a:cxnLst>
                    <a:rect l="l" t="t" r="r" b="b"/>
                    <a:pathLst>
                      <a:path w="4891815" h="2031499">
                        <a:moveTo>
                          <a:pt x="0" y="1779251"/>
                        </a:moveTo>
                        <a:lnTo>
                          <a:pt x="0" y="1175657"/>
                        </a:lnTo>
                        <a:lnTo>
                          <a:pt x="103602" y="1153135"/>
                        </a:lnTo>
                        <a:lnTo>
                          <a:pt x="202700" y="1108090"/>
                        </a:lnTo>
                        <a:lnTo>
                          <a:pt x="292788" y="1036019"/>
                        </a:lnTo>
                        <a:lnTo>
                          <a:pt x="360355" y="954939"/>
                        </a:lnTo>
                        <a:lnTo>
                          <a:pt x="414408" y="869355"/>
                        </a:lnTo>
                        <a:lnTo>
                          <a:pt x="481974" y="779267"/>
                        </a:lnTo>
                        <a:lnTo>
                          <a:pt x="567559" y="626116"/>
                        </a:lnTo>
                        <a:lnTo>
                          <a:pt x="621612" y="504496"/>
                        </a:lnTo>
                        <a:lnTo>
                          <a:pt x="675665" y="400894"/>
                        </a:lnTo>
                        <a:lnTo>
                          <a:pt x="729718" y="283779"/>
                        </a:lnTo>
                        <a:lnTo>
                          <a:pt x="788276" y="207203"/>
                        </a:lnTo>
                        <a:lnTo>
                          <a:pt x="864851" y="126124"/>
                        </a:lnTo>
                        <a:lnTo>
                          <a:pt x="932418" y="81079"/>
                        </a:lnTo>
                        <a:lnTo>
                          <a:pt x="1022506" y="40539"/>
                        </a:lnTo>
                        <a:lnTo>
                          <a:pt x="1126108" y="18017"/>
                        </a:lnTo>
                        <a:lnTo>
                          <a:pt x="1238719" y="0"/>
                        </a:lnTo>
                        <a:lnTo>
                          <a:pt x="1400879" y="0"/>
                        </a:lnTo>
                        <a:lnTo>
                          <a:pt x="1513490" y="27026"/>
                        </a:lnTo>
                        <a:lnTo>
                          <a:pt x="1653127" y="90088"/>
                        </a:lnTo>
                        <a:lnTo>
                          <a:pt x="1743216" y="171168"/>
                        </a:lnTo>
                        <a:lnTo>
                          <a:pt x="1864835" y="310805"/>
                        </a:lnTo>
                        <a:lnTo>
                          <a:pt x="1977446" y="459452"/>
                        </a:lnTo>
                        <a:lnTo>
                          <a:pt x="2166633" y="716204"/>
                        </a:lnTo>
                        <a:lnTo>
                          <a:pt x="2391854" y="1004488"/>
                        </a:lnTo>
                        <a:lnTo>
                          <a:pt x="2567527" y="1193674"/>
                        </a:lnTo>
                        <a:lnTo>
                          <a:pt x="2720678" y="1324303"/>
                        </a:lnTo>
                        <a:lnTo>
                          <a:pt x="2824280" y="1378356"/>
                        </a:lnTo>
                        <a:lnTo>
                          <a:pt x="2909864" y="1405383"/>
                        </a:lnTo>
                        <a:lnTo>
                          <a:pt x="3022475" y="1423401"/>
                        </a:lnTo>
                        <a:lnTo>
                          <a:pt x="3121572" y="1418896"/>
                        </a:lnTo>
                        <a:lnTo>
                          <a:pt x="3234183" y="1400878"/>
                        </a:lnTo>
                        <a:lnTo>
                          <a:pt x="3324272" y="1369347"/>
                        </a:lnTo>
                        <a:lnTo>
                          <a:pt x="3427874" y="1306285"/>
                        </a:lnTo>
                        <a:lnTo>
                          <a:pt x="3499945" y="1238719"/>
                        </a:lnTo>
                        <a:lnTo>
                          <a:pt x="3594538" y="1139621"/>
                        </a:lnTo>
                        <a:lnTo>
                          <a:pt x="3675618" y="1027010"/>
                        </a:lnTo>
                        <a:lnTo>
                          <a:pt x="3747689" y="918904"/>
                        </a:lnTo>
                        <a:lnTo>
                          <a:pt x="3900839" y="671160"/>
                        </a:lnTo>
                        <a:lnTo>
                          <a:pt x="4022459" y="499992"/>
                        </a:lnTo>
                        <a:lnTo>
                          <a:pt x="4085521" y="396390"/>
                        </a:lnTo>
                        <a:lnTo>
                          <a:pt x="4139574" y="324319"/>
                        </a:lnTo>
                        <a:lnTo>
                          <a:pt x="4216150" y="225221"/>
                        </a:lnTo>
                        <a:lnTo>
                          <a:pt x="4310743" y="153150"/>
                        </a:lnTo>
                        <a:lnTo>
                          <a:pt x="4414345" y="103602"/>
                        </a:lnTo>
                        <a:lnTo>
                          <a:pt x="4414345" y="103602"/>
                        </a:lnTo>
                        <a:lnTo>
                          <a:pt x="4522451" y="58557"/>
                        </a:lnTo>
                        <a:lnTo>
                          <a:pt x="4626053" y="40539"/>
                        </a:lnTo>
                        <a:lnTo>
                          <a:pt x="4698124" y="49548"/>
                        </a:lnTo>
                        <a:lnTo>
                          <a:pt x="4779204" y="63062"/>
                        </a:lnTo>
                        <a:lnTo>
                          <a:pt x="4891815" y="103602"/>
                        </a:lnTo>
                        <a:lnTo>
                          <a:pt x="4891815" y="761249"/>
                        </a:lnTo>
                        <a:lnTo>
                          <a:pt x="4810735" y="747736"/>
                        </a:lnTo>
                        <a:lnTo>
                          <a:pt x="4756682" y="747736"/>
                        </a:lnTo>
                        <a:lnTo>
                          <a:pt x="4671098" y="774762"/>
                        </a:lnTo>
                        <a:lnTo>
                          <a:pt x="4603531" y="806293"/>
                        </a:lnTo>
                        <a:lnTo>
                          <a:pt x="4517947" y="914400"/>
                        </a:lnTo>
                        <a:lnTo>
                          <a:pt x="4436867" y="1054037"/>
                        </a:lnTo>
                        <a:lnTo>
                          <a:pt x="4328761" y="1180161"/>
                        </a:lnTo>
                        <a:lnTo>
                          <a:pt x="4198132" y="1346825"/>
                        </a:lnTo>
                        <a:lnTo>
                          <a:pt x="4026964" y="1554029"/>
                        </a:lnTo>
                        <a:lnTo>
                          <a:pt x="3855795" y="1774746"/>
                        </a:lnTo>
                        <a:lnTo>
                          <a:pt x="3734175" y="1891862"/>
                        </a:lnTo>
                        <a:lnTo>
                          <a:pt x="3626069" y="1950419"/>
                        </a:lnTo>
                        <a:lnTo>
                          <a:pt x="3499945" y="1990959"/>
                        </a:lnTo>
                        <a:lnTo>
                          <a:pt x="3364812" y="2022490"/>
                        </a:lnTo>
                        <a:lnTo>
                          <a:pt x="3216166" y="2031499"/>
                        </a:lnTo>
                        <a:lnTo>
                          <a:pt x="3072024" y="2013481"/>
                        </a:lnTo>
                        <a:lnTo>
                          <a:pt x="2936891" y="1977446"/>
                        </a:lnTo>
                        <a:lnTo>
                          <a:pt x="2765722" y="1914384"/>
                        </a:lnTo>
                        <a:lnTo>
                          <a:pt x="2499961" y="1788260"/>
                        </a:lnTo>
                        <a:lnTo>
                          <a:pt x="2306270" y="1693667"/>
                        </a:lnTo>
                        <a:lnTo>
                          <a:pt x="2148615" y="1608082"/>
                        </a:lnTo>
                        <a:lnTo>
                          <a:pt x="2017986" y="1490967"/>
                        </a:lnTo>
                        <a:lnTo>
                          <a:pt x="1864835" y="1324303"/>
                        </a:lnTo>
                        <a:lnTo>
                          <a:pt x="1698171" y="1108090"/>
                        </a:lnTo>
                        <a:lnTo>
                          <a:pt x="1545021" y="918904"/>
                        </a:lnTo>
                        <a:lnTo>
                          <a:pt x="1441419" y="792780"/>
                        </a:lnTo>
                        <a:lnTo>
                          <a:pt x="1373852" y="734222"/>
                        </a:lnTo>
                        <a:lnTo>
                          <a:pt x="1301781" y="729718"/>
                        </a:lnTo>
                        <a:lnTo>
                          <a:pt x="1243224" y="725213"/>
                        </a:lnTo>
                        <a:lnTo>
                          <a:pt x="1175657" y="788275"/>
                        </a:lnTo>
                        <a:lnTo>
                          <a:pt x="1112595" y="909895"/>
                        </a:lnTo>
                        <a:lnTo>
                          <a:pt x="1036020" y="1090072"/>
                        </a:lnTo>
                        <a:lnTo>
                          <a:pt x="954940" y="1247728"/>
                        </a:lnTo>
                        <a:lnTo>
                          <a:pt x="855842" y="1396374"/>
                        </a:lnTo>
                        <a:lnTo>
                          <a:pt x="743232" y="1508985"/>
                        </a:lnTo>
                        <a:lnTo>
                          <a:pt x="639630" y="1594569"/>
                        </a:lnTo>
                        <a:lnTo>
                          <a:pt x="513505" y="1684658"/>
                        </a:lnTo>
                        <a:lnTo>
                          <a:pt x="396390" y="1725198"/>
                        </a:lnTo>
                        <a:lnTo>
                          <a:pt x="292788" y="1765737"/>
                        </a:lnTo>
                        <a:lnTo>
                          <a:pt x="184682" y="1792764"/>
                        </a:lnTo>
                        <a:lnTo>
                          <a:pt x="103602" y="1792764"/>
                        </a:lnTo>
                        <a:lnTo>
                          <a:pt x="0" y="177925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50000">
                        <a:schemeClr val="accent1">
                          <a:lumMod val="20000"/>
                          <a:lumOff val="8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66" name="Kombinationstegning 65"/>
                  <p:cNvSpPr/>
                  <p:nvPr/>
                </p:nvSpPr>
                <p:spPr>
                  <a:xfrm>
                    <a:off x="1873710" y="4968255"/>
                    <a:ext cx="545036" cy="545037"/>
                  </a:xfrm>
                  <a:custGeom>
                    <a:avLst/>
                    <a:gdLst>
                      <a:gd name="connsiteX0" fmla="*/ 545036 w 545036"/>
                      <a:gd name="connsiteY0" fmla="*/ 189187 h 545037"/>
                      <a:gd name="connsiteX1" fmla="*/ 495487 w 545036"/>
                      <a:gd name="connsiteY1" fmla="*/ 135133 h 545037"/>
                      <a:gd name="connsiteX2" fmla="*/ 445939 w 545036"/>
                      <a:gd name="connsiteY2" fmla="*/ 76576 h 545037"/>
                      <a:gd name="connsiteX3" fmla="*/ 373868 w 545036"/>
                      <a:gd name="connsiteY3" fmla="*/ 45045 h 545037"/>
                      <a:gd name="connsiteX4" fmla="*/ 288283 w 545036"/>
                      <a:gd name="connsiteY4" fmla="*/ 45045 h 545037"/>
                      <a:gd name="connsiteX5" fmla="*/ 220717 w 545036"/>
                      <a:gd name="connsiteY5" fmla="*/ 76576 h 545037"/>
                      <a:gd name="connsiteX6" fmla="*/ 162159 w 545036"/>
                      <a:gd name="connsiteY6" fmla="*/ 202700 h 545037"/>
                      <a:gd name="connsiteX7" fmla="*/ 85584 w 545036"/>
                      <a:gd name="connsiteY7" fmla="*/ 364860 h 545037"/>
                      <a:gd name="connsiteX8" fmla="*/ 0 w 545036"/>
                      <a:gd name="connsiteY8" fmla="*/ 545037 h 545037"/>
                      <a:gd name="connsiteX9" fmla="*/ 18017 w 545036"/>
                      <a:gd name="connsiteY9" fmla="*/ 436930 h 545037"/>
                      <a:gd name="connsiteX10" fmla="*/ 40540 w 545036"/>
                      <a:gd name="connsiteY10" fmla="*/ 346842 h 545037"/>
                      <a:gd name="connsiteX11" fmla="*/ 90088 w 545036"/>
                      <a:gd name="connsiteY11" fmla="*/ 247744 h 545037"/>
                      <a:gd name="connsiteX12" fmla="*/ 121619 w 545036"/>
                      <a:gd name="connsiteY12" fmla="*/ 121620 h 545037"/>
                      <a:gd name="connsiteX13" fmla="*/ 207204 w 545036"/>
                      <a:gd name="connsiteY13" fmla="*/ 36036 h 545037"/>
                      <a:gd name="connsiteX14" fmla="*/ 274770 w 545036"/>
                      <a:gd name="connsiteY14" fmla="*/ 0 h 545037"/>
                      <a:gd name="connsiteX15" fmla="*/ 342337 w 545036"/>
                      <a:gd name="connsiteY15" fmla="*/ 4505 h 545037"/>
                      <a:gd name="connsiteX16" fmla="*/ 432425 w 545036"/>
                      <a:gd name="connsiteY16" fmla="*/ 36036 h 545037"/>
                      <a:gd name="connsiteX17" fmla="*/ 509001 w 545036"/>
                      <a:gd name="connsiteY17" fmla="*/ 90089 h 545037"/>
                      <a:gd name="connsiteX18" fmla="*/ 545036 w 545036"/>
                      <a:gd name="connsiteY18" fmla="*/ 189187 h 545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5036" h="545037">
                        <a:moveTo>
                          <a:pt x="545036" y="189187"/>
                        </a:moveTo>
                        <a:lnTo>
                          <a:pt x="495487" y="135133"/>
                        </a:lnTo>
                        <a:lnTo>
                          <a:pt x="445939" y="76576"/>
                        </a:lnTo>
                        <a:lnTo>
                          <a:pt x="373868" y="45045"/>
                        </a:lnTo>
                        <a:lnTo>
                          <a:pt x="288283" y="45045"/>
                        </a:lnTo>
                        <a:lnTo>
                          <a:pt x="220717" y="76576"/>
                        </a:lnTo>
                        <a:lnTo>
                          <a:pt x="162159" y="202700"/>
                        </a:lnTo>
                        <a:lnTo>
                          <a:pt x="85584" y="364860"/>
                        </a:lnTo>
                        <a:lnTo>
                          <a:pt x="0" y="545037"/>
                        </a:lnTo>
                        <a:lnTo>
                          <a:pt x="18017" y="436930"/>
                        </a:lnTo>
                        <a:lnTo>
                          <a:pt x="40540" y="346842"/>
                        </a:lnTo>
                        <a:lnTo>
                          <a:pt x="90088" y="247744"/>
                        </a:lnTo>
                        <a:lnTo>
                          <a:pt x="121619" y="121620"/>
                        </a:lnTo>
                        <a:lnTo>
                          <a:pt x="207204" y="36036"/>
                        </a:lnTo>
                        <a:lnTo>
                          <a:pt x="274770" y="0"/>
                        </a:lnTo>
                        <a:lnTo>
                          <a:pt x="342337" y="4505"/>
                        </a:lnTo>
                        <a:lnTo>
                          <a:pt x="432425" y="36036"/>
                        </a:lnTo>
                        <a:lnTo>
                          <a:pt x="509001" y="90089"/>
                        </a:lnTo>
                        <a:lnTo>
                          <a:pt x="545036" y="189187"/>
                        </a:lnTo>
                        <a:close/>
                      </a:path>
                    </a:pathLst>
                  </a:custGeom>
                  <a:blipFill>
                    <a:blip r:embed="rId2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67" name="Kombinationstegning 66"/>
                  <p:cNvSpPr/>
                  <p:nvPr/>
                </p:nvSpPr>
                <p:spPr>
                  <a:xfrm>
                    <a:off x="2979750" y="4896589"/>
                    <a:ext cx="1396374" cy="864851"/>
                  </a:xfrm>
                  <a:custGeom>
                    <a:avLst/>
                    <a:gdLst>
                      <a:gd name="connsiteX0" fmla="*/ 1396374 w 1396374"/>
                      <a:gd name="connsiteY0" fmla="*/ 684674 h 864851"/>
                      <a:gd name="connsiteX1" fmla="*/ 1292773 w 1396374"/>
                      <a:gd name="connsiteY1" fmla="*/ 761249 h 864851"/>
                      <a:gd name="connsiteX2" fmla="*/ 1153135 w 1396374"/>
                      <a:gd name="connsiteY2" fmla="*/ 815302 h 864851"/>
                      <a:gd name="connsiteX3" fmla="*/ 1022507 w 1396374"/>
                      <a:gd name="connsiteY3" fmla="*/ 837824 h 864851"/>
                      <a:gd name="connsiteX4" fmla="*/ 864851 w 1396374"/>
                      <a:gd name="connsiteY4" fmla="*/ 819807 h 864851"/>
                      <a:gd name="connsiteX5" fmla="*/ 729718 w 1396374"/>
                      <a:gd name="connsiteY5" fmla="*/ 774762 h 864851"/>
                      <a:gd name="connsiteX6" fmla="*/ 590081 w 1396374"/>
                      <a:gd name="connsiteY6" fmla="*/ 693682 h 864851"/>
                      <a:gd name="connsiteX7" fmla="*/ 472966 w 1396374"/>
                      <a:gd name="connsiteY7" fmla="*/ 576567 h 864851"/>
                      <a:gd name="connsiteX8" fmla="*/ 337833 w 1396374"/>
                      <a:gd name="connsiteY8" fmla="*/ 427921 h 864851"/>
                      <a:gd name="connsiteX9" fmla="*/ 139638 w 1396374"/>
                      <a:gd name="connsiteY9" fmla="*/ 202699 h 864851"/>
                      <a:gd name="connsiteX10" fmla="*/ 0 w 1396374"/>
                      <a:gd name="connsiteY10" fmla="*/ 0 h 864851"/>
                      <a:gd name="connsiteX11" fmla="*/ 81080 w 1396374"/>
                      <a:gd name="connsiteY11" fmla="*/ 162159 h 864851"/>
                      <a:gd name="connsiteX12" fmla="*/ 189186 w 1396374"/>
                      <a:gd name="connsiteY12" fmla="*/ 306301 h 864851"/>
                      <a:gd name="connsiteX13" fmla="*/ 328824 w 1396374"/>
                      <a:gd name="connsiteY13" fmla="*/ 486478 h 864851"/>
                      <a:gd name="connsiteX14" fmla="*/ 400895 w 1396374"/>
                      <a:gd name="connsiteY14" fmla="*/ 536027 h 864851"/>
                      <a:gd name="connsiteX15" fmla="*/ 459452 w 1396374"/>
                      <a:gd name="connsiteY15" fmla="*/ 594585 h 864851"/>
                      <a:gd name="connsiteX16" fmla="*/ 513506 w 1396374"/>
                      <a:gd name="connsiteY16" fmla="*/ 689178 h 864851"/>
                      <a:gd name="connsiteX17" fmla="*/ 558550 w 1396374"/>
                      <a:gd name="connsiteY17" fmla="*/ 725213 h 864851"/>
                      <a:gd name="connsiteX18" fmla="*/ 626116 w 1396374"/>
                      <a:gd name="connsiteY18" fmla="*/ 752240 h 864851"/>
                      <a:gd name="connsiteX19" fmla="*/ 734223 w 1396374"/>
                      <a:gd name="connsiteY19" fmla="*/ 815302 h 864851"/>
                      <a:gd name="connsiteX20" fmla="*/ 909896 w 1396374"/>
                      <a:gd name="connsiteY20" fmla="*/ 864851 h 864851"/>
                      <a:gd name="connsiteX21" fmla="*/ 1022507 w 1396374"/>
                      <a:gd name="connsiteY21" fmla="*/ 864851 h 864851"/>
                      <a:gd name="connsiteX22" fmla="*/ 1180162 w 1396374"/>
                      <a:gd name="connsiteY22" fmla="*/ 837824 h 864851"/>
                      <a:gd name="connsiteX23" fmla="*/ 1319799 w 1396374"/>
                      <a:gd name="connsiteY23" fmla="*/ 779267 h 864851"/>
                      <a:gd name="connsiteX24" fmla="*/ 1396374 w 1396374"/>
                      <a:gd name="connsiteY24" fmla="*/ 684674 h 864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396374" h="864851">
                        <a:moveTo>
                          <a:pt x="1396374" y="684674"/>
                        </a:moveTo>
                        <a:lnTo>
                          <a:pt x="1292773" y="761249"/>
                        </a:lnTo>
                        <a:lnTo>
                          <a:pt x="1153135" y="815302"/>
                        </a:lnTo>
                        <a:lnTo>
                          <a:pt x="1022507" y="837824"/>
                        </a:lnTo>
                        <a:lnTo>
                          <a:pt x="864851" y="819807"/>
                        </a:lnTo>
                        <a:lnTo>
                          <a:pt x="729718" y="774762"/>
                        </a:lnTo>
                        <a:lnTo>
                          <a:pt x="590081" y="693682"/>
                        </a:lnTo>
                        <a:lnTo>
                          <a:pt x="472966" y="576567"/>
                        </a:lnTo>
                        <a:lnTo>
                          <a:pt x="337833" y="427921"/>
                        </a:lnTo>
                        <a:lnTo>
                          <a:pt x="139638" y="202699"/>
                        </a:lnTo>
                        <a:lnTo>
                          <a:pt x="0" y="0"/>
                        </a:lnTo>
                        <a:lnTo>
                          <a:pt x="81080" y="162159"/>
                        </a:lnTo>
                        <a:lnTo>
                          <a:pt x="189186" y="306301"/>
                        </a:lnTo>
                        <a:lnTo>
                          <a:pt x="328824" y="486478"/>
                        </a:lnTo>
                        <a:lnTo>
                          <a:pt x="400895" y="536027"/>
                        </a:lnTo>
                        <a:lnTo>
                          <a:pt x="459452" y="594585"/>
                        </a:lnTo>
                        <a:lnTo>
                          <a:pt x="513506" y="689178"/>
                        </a:lnTo>
                        <a:lnTo>
                          <a:pt x="558550" y="725213"/>
                        </a:lnTo>
                        <a:lnTo>
                          <a:pt x="626116" y="752240"/>
                        </a:lnTo>
                        <a:lnTo>
                          <a:pt x="734223" y="815302"/>
                        </a:lnTo>
                        <a:lnTo>
                          <a:pt x="909896" y="864851"/>
                        </a:lnTo>
                        <a:lnTo>
                          <a:pt x="1022507" y="864851"/>
                        </a:lnTo>
                        <a:lnTo>
                          <a:pt x="1180162" y="837824"/>
                        </a:lnTo>
                        <a:lnTo>
                          <a:pt x="1319799" y="779267"/>
                        </a:lnTo>
                        <a:lnTo>
                          <a:pt x="1396374" y="684674"/>
                        </a:lnTo>
                        <a:close/>
                      </a:path>
                    </a:pathLst>
                  </a:custGeom>
                  <a:blipFill>
                    <a:blip r:embed="rId3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61" name="Kombinationstegning 60"/>
                <p:cNvSpPr/>
                <p:nvPr/>
              </p:nvSpPr>
              <p:spPr>
                <a:xfrm>
                  <a:off x="3532870" y="6385891"/>
                  <a:ext cx="684673" cy="70835"/>
                </a:xfrm>
                <a:custGeom>
                  <a:avLst/>
                  <a:gdLst>
                    <a:gd name="connsiteX0" fmla="*/ 756745 w 756745"/>
                    <a:gd name="connsiteY0" fmla="*/ 0 h 106869"/>
                    <a:gd name="connsiteX1" fmla="*/ 527019 w 756745"/>
                    <a:gd name="connsiteY1" fmla="*/ 90088 h 106869"/>
                    <a:gd name="connsiteX2" fmla="*/ 247744 w 756745"/>
                    <a:gd name="connsiteY2" fmla="*/ 99097 h 106869"/>
                    <a:gd name="connsiteX3" fmla="*/ 0 w 756745"/>
                    <a:gd name="connsiteY3" fmla="*/ 4504 h 106869"/>
                    <a:gd name="connsiteX4" fmla="*/ 0 w 756745"/>
                    <a:gd name="connsiteY4" fmla="*/ 4504 h 10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6745" h="106869">
                      <a:moveTo>
                        <a:pt x="756745" y="0"/>
                      </a:moveTo>
                      <a:cubicBezTo>
                        <a:pt x="684298" y="36786"/>
                        <a:pt x="611852" y="73572"/>
                        <a:pt x="527019" y="90088"/>
                      </a:cubicBezTo>
                      <a:cubicBezTo>
                        <a:pt x="442186" y="106604"/>
                        <a:pt x="335580" y="113361"/>
                        <a:pt x="247744" y="99097"/>
                      </a:cubicBezTo>
                      <a:cubicBezTo>
                        <a:pt x="159908" y="84833"/>
                        <a:pt x="0" y="4504"/>
                        <a:pt x="0" y="4504"/>
                      </a:cubicBezTo>
                      <a:lnTo>
                        <a:pt x="0" y="4504"/>
                      </a:lnTo>
                    </a:path>
                  </a:pathLst>
                </a:custGeom>
                <a:noFill/>
                <a:ln w="38100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62" name="Kombinationstegning 61"/>
                <p:cNvSpPr/>
                <p:nvPr/>
              </p:nvSpPr>
              <p:spPr>
                <a:xfrm>
                  <a:off x="3234183" y="6508906"/>
                  <a:ext cx="1225206" cy="286053"/>
                </a:xfrm>
                <a:custGeom>
                  <a:avLst/>
                  <a:gdLst>
                    <a:gd name="connsiteX0" fmla="*/ 1225206 w 1225206"/>
                    <a:gd name="connsiteY0" fmla="*/ 175673 h 286053"/>
                    <a:gd name="connsiteX1" fmla="*/ 1013498 w 1225206"/>
                    <a:gd name="connsiteY1" fmla="*/ 261258 h 286053"/>
                    <a:gd name="connsiteX2" fmla="*/ 725214 w 1225206"/>
                    <a:gd name="connsiteY2" fmla="*/ 283780 h 286053"/>
                    <a:gd name="connsiteX3" fmla="*/ 450444 w 1225206"/>
                    <a:gd name="connsiteY3" fmla="*/ 216213 h 286053"/>
                    <a:gd name="connsiteX4" fmla="*/ 90089 w 1225206"/>
                    <a:gd name="connsiteY4" fmla="*/ 63062 h 286053"/>
                    <a:gd name="connsiteX5" fmla="*/ 0 w 1225206"/>
                    <a:gd name="connsiteY5" fmla="*/ 0 h 286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206" h="286053">
                      <a:moveTo>
                        <a:pt x="1225206" y="175673"/>
                      </a:moveTo>
                      <a:cubicBezTo>
                        <a:pt x="1161018" y="209456"/>
                        <a:pt x="1096830" y="243240"/>
                        <a:pt x="1013498" y="261258"/>
                      </a:cubicBezTo>
                      <a:cubicBezTo>
                        <a:pt x="930166" y="279276"/>
                        <a:pt x="819056" y="291288"/>
                        <a:pt x="725214" y="283780"/>
                      </a:cubicBezTo>
                      <a:cubicBezTo>
                        <a:pt x="631372" y="276272"/>
                        <a:pt x="556298" y="252999"/>
                        <a:pt x="450444" y="216213"/>
                      </a:cubicBezTo>
                      <a:cubicBezTo>
                        <a:pt x="344590" y="179427"/>
                        <a:pt x="165163" y="99097"/>
                        <a:pt x="90089" y="63062"/>
                      </a:cubicBezTo>
                      <a:cubicBezTo>
                        <a:pt x="15015" y="27027"/>
                        <a:pt x="0" y="0"/>
                        <a:pt x="0" y="0"/>
                      </a:cubicBezTo>
                    </a:path>
                  </a:pathLst>
                </a:custGeom>
                <a:noFill/>
                <a:ln w="76200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63" name="Kombinationstegning 62"/>
                <p:cNvSpPr/>
                <p:nvPr/>
              </p:nvSpPr>
              <p:spPr>
                <a:xfrm>
                  <a:off x="1973987" y="5493592"/>
                  <a:ext cx="396390" cy="185829"/>
                </a:xfrm>
                <a:custGeom>
                  <a:avLst/>
                  <a:gdLst>
                    <a:gd name="connsiteX0" fmla="*/ 396391 w 396391"/>
                    <a:gd name="connsiteY0" fmla="*/ 185829 h 185829"/>
                    <a:gd name="connsiteX1" fmla="*/ 261258 w 396391"/>
                    <a:gd name="connsiteY1" fmla="*/ 50696 h 185829"/>
                    <a:gd name="connsiteX2" fmla="*/ 112611 w 396391"/>
                    <a:gd name="connsiteY2" fmla="*/ 1147 h 185829"/>
                    <a:gd name="connsiteX3" fmla="*/ 0 w 396391"/>
                    <a:gd name="connsiteY3" fmla="*/ 14660 h 18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6391" h="185829">
                      <a:moveTo>
                        <a:pt x="396391" y="185829"/>
                      </a:moveTo>
                      <a:cubicBezTo>
                        <a:pt x="352473" y="133652"/>
                        <a:pt x="308555" y="81476"/>
                        <a:pt x="261258" y="50696"/>
                      </a:cubicBezTo>
                      <a:cubicBezTo>
                        <a:pt x="213961" y="19916"/>
                        <a:pt x="156154" y="7153"/>
                        <a:pt x="112611" y="1147"/>
                      </a:cubicBezTo>
                      <a:cubicBezTo>
                        <a:pt x="69068" y="-4859"/>
                        <a:pt x="0" y="14660"/>
                        <a:pt x="0" y="14660"/>
                      </a:cubicBezTo>
                    </a:path>
                  </a:pathLst>
                </a:custGeom>
                <a:noFill/>
                <a:ln w="38100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64" name="Kombinationstegning 63"/>
                <p:cNvSpPr/>
                <p:nvPr/>
              </p:nvSpPr>
              <p:spPr>
                <a:xfrm rot="21437850">
                  <a:off x="1666639" y="5025790"/>
                  <a:ext cx="909897" cy="380652"/>
                </a:xfrm>
                <a:custGeom>
                  <a:avLst/>
                  <a:gdLst>
                    <a:gd name="connsiteX0" fmla="*/ 1081064 w 1081064"/>
                    <a:gd name="connsiteY0" fmla="*/ 328412 h 328412"/>
                    <a:gd name="connsiteX1" fmla="*/ 869356 w 1081064"/>
                    <a:gd name="connsiteY1" fmla="*/ 112199 h 328412"/>
                    <a:gd name="connsiteX2" fmla="*/ 666656 w 1081064"/>
                    <a:gd name="connsiteY2" fmla="*/ 26615 h 328412"/>
                    <a:gd name="connsiteX3" fmla="*/ 400895 w 1081064"/>
                    <a:gd name="connsiteY3" fmla="*/ 4092 h 328412"/>
                    <a:gd name="connsiteX4" fmla="*/ 121620 w 1081064"/>
                    <a:gd name="connsiteY4" fmla="*/ 98685 h 328412"/>
                    <a:gd name="connsiteX5" fmla="*/ 0 w 1081064"/>
                    <a:gd name="connsiteY5" fmla="*/ 296881 h 328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1064" h="328412">
                      <a:moveTo>
                        <a:pt x="1081064" y="328412"/>
                      </a:moveTo>
                      <a:cubicBezTo>
                        <a:pt x="1009744" y="245455"/>
                        <a:pt x="938424" y="162498"/>
                        <a:pt x="869356" y="112199"/>
                      </a:cubicBezTo>
                      <a:cubicBezTo>
                        <a:pt x="800288" y="61899"/>
                        <a:pt x="744733" y="44633"/>
                        <a:pt x="666656" y="26615"/>
                      </a:cubicBezTo>
                      <a:cubicBezTo>
                        <a:pt x="588579" y="8597"/>
                        <a:pt x="491734" y="-7920"/>
                        <a:pt x="400895" y="4092"/>
                      </a:cubicBezTo>
                      <a:cubicBezTo>
                        <a:pt x="310056" y="16104"/>
                        <a:pt x="188436" y="49887"/>
                        <a:pt x="121620" y="98685"/>
                      </a:cubicBezTo>
                      <a:cubicBezTo>
                        <a:pt x="54804" y="147483"/>
                        <a:pt x="0" y="296881"/>
                        <a:pt x="0" y="296881"/>
                      </a:cubicBezTo>
                    </a:path>
                  </a:pathLst>
                </a:custGeom>
                <a:noFill/>
                <a:ln w="76200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57" name="Kombinationstegning 56"/>
              <p:cNvSpPr/>
              <p:nvPr/>
            </p:nvSpPr>
            <p:spPr>
              <a:xfrm rot="21059056">
                <a:off x="5138019" y="5481582"/>
                <a:ext cx="555582" cy="141641"/>
              </a:xfrm>
              <a:custGeom>
                <a:avLst/>
                <a:gdLst>
                  <a:gd name="connsiteX0" fmla="*/ 396390 w 396390"/>
                  <a:gd name="connsiteY0" fmla="*/ 60474 h 123536"/>
                  <a:gd name="connsiteX1" fmla="*/ 220717 w 396390"/>
                  <a:gd name="connsiteY1" fmla="*/ 1917 h 123536"/>
                  <a:gd name="connsiteX2" fmla="*/ 0 w 396390"/>
                  <a:gd name="connsiteY2" fmla="*/ 123536 h 123536"/>
                  <a:gd name="connsiteX3" fmla="*/ 0 w 396390"/>
                  <a:gd name="connsiteY3" fmla="*/ 123536 h 12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90" h="123536">
                    <a:moveTo>
                      <a:pt x="396390" y="60474"/>
                    </a:moveTo>
                    <a:cubicBezTo>
                      <a:pt x="341586" y="25940"/>
                      <a:pt x="286782" y="-8593"/>
                      <a:pt x="220717" y="1917"/>
                    </a:cubicBezTo>
                    <a:cubicBezTo>
                      <a:pt x="154652" y="12427"/>
                      <a:pt x="0" y="123536"/>
                      <a:pt x="0" y="123536"/>
                    </a:cubicBezTo>
                    <a:lnTo>
                      <a:pt x="0" y="123536"/>
                    </a:lnTo>
                  </a:path>
                </a:pathLst>
              </a:custGeom>
              <a:noFill/>
              <a:ln w="38100">
                <a:solidFill>
                  <a:schemeClr val="accent1">
                    <a:lumMod val="75000"/>
                  </a:schemeClr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8" name="Tekstfelt 57"/>
              <p:cNvSpPr txBox="1"/>
              <p:nvPr/>
            </p:nvSpPr>
            <p:spPr>
              <a:xfrm>
                <a:off x="4043064" y="4758844"/>
                <a:ext cx="1179719" cy="337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/>
                  <a:t>vandretning</a:t>
                </a:r>
              </a:p>
            </p:txBody>
          </p:sp>
        </p:grpSp>
        <p:grpSp>
          <p:nvGrpSpPr>
            <p:cNvPr id="52" name="Grupper 51"/>
            <p:cNvGrpSpPr/>
            <p:nvPr/>
          </p:nvGrpSpPr>
          <p:grpSpPr>
            <a:xfrm>
              <a:off x="4209999" y="3205459"/>
              <a:ext cx="762462" cy="431333"/>
              <a:chOff x="4250768" y="2943370"/>
              <a:chExt cx="762462" cy="431333"/>
            </a:xfrm>
          </p:grpSpPr>
          <p:sp>
            <p:nvSpPr>
              <p:cNvPr id="53" name="Tekstfelt 52"/>
              <p:cNvSpPr txBox="1"/>
              <p:nvPr/>
            </p:nvSpPr>
            <p:spPr>
              <a:xfrm>
                <a:off x="4250768" y="3210302"/>
                <a:ext cx="504040" cy="164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/>
                  <a:t>aflejringer</a:t>
                </a:r>
              </a:p>
            </p:txBody>
          </p:sp>
          <p:cxnSp>
            <p:nvCxnSpPr>
              <p:cNvPr id="54" name="Lige pilforbindelse 53"/>
              <p:cNvCxnSpPr/>
              <p:nvPr/>
            </p:nvCxnSpPr>
            <p:spPr>
              <a:xfrm flipV="1">
                <a:off x="4557904" y="3005958"/>
                <a:ext cx="455326" cy="204344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Lige pilforbindelse 54"/>
              <p:cNvCxnSpPr/>
              <p:nvPr/>
            </p:nvCxnSpPr>
            <p:spPr>
              <a:xfrm flipH="1" flipV="1">
                <a:off x="4393703" y="2943370"/>
                <a:ext cx="164201" cy="266932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uppe 99">
            <a:extLst>
              <a:ext uri="{FF2B5EF4-FFF2-40B4-BE49-F238E27FC236}">
                <a16:creationId xmlns:a16="http://schemas.microsoft.com/office/drawing/2014/main" id="{1E7B212D-7059-5543-85E2-9F464A564B0B}"/>
              </a:ext>
            </a:extLst>
          </p:cNvPr>
          <p:cNvGrpSpPr/>
          <p:nvPr/>
        </p:nvGrpSpPr>
        <p:grpSpPr>
          <a:xfrm>
            <a:off x="3121186" y="4337398"/>
            <a:ext cx="5565806" cy="2041097"/>
            <a:chOff x="1789097" y="4337398"/>
            <a:chExt cx="5565806" cy="2041097"/>
          </a:xfrm>
        </p:grpSpPr>
        <p:grpSp>
          <p:nvGrpSpPr>
            <p:cNvPr id="68" name="Grupper 67"/>
            <p:cNvGrpSpPr>
              <a:grpSpLocks noChangeAspect="1"/>
            </p:cNvGrpSpPr>
            <p:nvPr/>
          </p:nvGrpSpPr>
          <p:grpSpPr>
            <a:xfrm>
              <a:off x="1789097" y="4337398"/>
              <a:ext cx="5565806" cy="2041097"/>
              <a:chOff x="2982880" y="4531185"/>
              <a:chExt cx="3240000" cy="1213084"/>
            </a:xfrm>
          </p:grpSpPr>
          <p:grpSp>
            <p:nvGrpSpPr>
              <p:cNvPr id="69" name="Grupper 68"/>
              <p:cNvGrpSpPr>
                <a:grpSpLocks noChangeAspect="1"/>
              </p:cNvGrpSpPr>
              <p:nvPr/>
            </p:nvGrpSpPr>
            <p:grpSpPr>
              <a:xfrm>
                <a:off x="2982880" y="4531185"/>
                <a:ext cx="3240000" cy="1213084"/>
                <a:chOff x="-169" y="5649717"/>
                <a:chExt cx="6839999" cy="2560962"/>
              </a:xfrm>
            </p:grpSpPr>
            <p:sp>
              <p:nvSpPr>
                <p:cNvPr id="79" name="Rektangel 78"/>
                <p:cNvSpPr/>
                <p:nvPr/>
              </p:nvSpPr>
              <p:spPr>
                <a:xfrm>
                  <a:off x="9000" y="5649717"/>
                  <a:ext cx="6821662" cy="68155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5000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80" name="Kombinationstegning 79"/>
                <p:cNvSpPr/>
                <p:nvPr/>
              </p:nvSpPr>
              <p:spPr>
                <a:xfrm>
                  <a:off x="682638" y="6322632"/>
                  <a:ext cx="5724880" cy="1474464"/>
                </a:xfrm>
                <a:custGeom>
                  <a:avLst/>
                  <a:gdLst>
                    <a:gd name="connsiteX0" fmla="*/ 0 w 3891944"/>
                    <a:gd name="connsiteY0" fmla="*/ 0 h 730601"/>
                    <a:gd name="connsiteX1" fmla="*/ 3891944 w 3891944"/>
                    <a:gd name="connsiteY1" fmla="*/ 0 h 730601"/>
                    <a:gd name="connsiteX2" fmla="*/ 3855184 w 3891944"/>
                    <a:gd name="connsiteY2" fmla="*/ 50545 h 730601"/>
                    <a:gd name="connsiteX3" fmla="*/ 3827614 w 3891944"/>
                    <a:gd name="connsiteY3" fmla="*/ 87305 h 730601"/>
                    <a:gd name="connsiteX4" fmla="*/ 3800044 w 3891944"/>
                    <a:gd name="connsiteY4" fmla="*/ 133254 h 730601"/>
                    <a:gd name="connsiteX5" fmla="*/ 3767879 w 3891944"/>
                    <a:gd name="connsiteY5" fmla="*/ 183799 h 730601"/>
                    <a:gd name="connsiteX6" fmla="*/ 3731120 w 3891944"/>
                    <a:gd name="connsiteY6" fmla="*/ 271104 h 730601"/>
                    <a:gd name="connsiteX7" fmla="*/ 3675980 w 3891944"/>
                    <a:gd name="connsiteY7" fmla="*/ 353813 h 730601"/>
                    <a:gd name="connsiteX8" fmla="*/ 3611650 w 3891944"/>
                    <a:gd name="connsiteY8" fmla="*/ 413548 h 730601"/>
                    <a:gd name="connsiteX9" fmla="*/ 3533536 w 3891944"/>
                    <a:gd name="connsiteY9" fmla="*/ 468687 h 730601"/>
                    <a:gd name="connsiteX10" fmla="*/ 3427851 w 3891944"/>
                    <a:gd name="connsiteY10" fmla="*/ 519232 h 730601"/>
                    <a:gd name="connsiteX11" fmla="*/ 3299192 w 3891944"/>
                    <a:gd name="connsiteY11" fmla="*/ 569777 h 730601"/>
                    <a:gd name="connsiteX12" fmla="*/ 3147558 w 3891944"/>
                    <a:gd name="connsiteY12" fmla="*/ 611132 h 730601"/>
                    <a:gd name="connsiteX13" fmla="*/ 3041873 w 3891944"/>
                    <a:gd name="connsiteY13" fmla="*/ 638702 h 730601"/>
                    <a:gd name="connsiteX14" fmla="*/ 2936189 w 3891944"/>
                    <a:gd name="connsiteY14" fmla="*/ 661676 h 730601"/>
                    <a:gd name="connsiteX15" fmla="*/ 2839694 w 3891944"/>
                    <a:gd name="connsiteY15" fmla="*/ 680056 h 730601"/>
                    <a:gd name="connsiteX16" fmla="*/ 2720225 w 3891944"/>
                    <a:gd name="connsiteY16" fmla="*/ 703031 h 730601"/>
                    <a:gd name="connsiteX17" fmla="*/ 2582376 w 3891944"/>
                    <a:gd name="connsiteY17" fmla="*/ 716816 h 730601"/>
                    <a:gd name="connsiteX18" fmla="*/ 2292892 w 3891944"/>
                    <a:gd name="connsiteY18" fmla="*/ 726006 h 730601"/>
                    <a:gd name="connsiteX19" fmla="*/ 1773660 w 3891944"/>
                    <a:gd name="connsiteY19" fmla="*/ 730601 h 730601"/>
                    <a:gd name="connsiteX20" fmla="*/ 1410657 w 3891944"/>
                    <a:gd name="connsiteY20" fmla="*/ 721411 h 730601"/>
                    <a:gd name="connsiteX21" fmla="*/ 1098199 w 3891944"/>
                    <a:gd name="connsiteY21" fmla="*/ 689246 h 730601"/>
                    <a:gd name="connsiteX22" fmla="*/ 868450 w 3891944"/>
                    <a:gd name="connsiteY22" fmla="*/ 643297 h 730601"/>
                    <a:gd name="connsiteX23" fmla="*/ 675461 w 3891944"/>
                    <a:gd name="connsiteY23" fmla="*/ 597347 h 730601"/>
                    <a:gd name="connsiteX24" fmla="*/ 496257 w 3891944"/>
                    <a:gd name="connsiteY24" fmla="*/ 528422 h 730601"/>
                    <a:gd name="connsiteX25" fmla="*/ 353813 w 3891944"/>
                    <a:gd name="connsiteY25" fmla="*/ 468687 h 730601"/>
                    <a:gd name="connsiteX26" fmla="*/ 280293 w 3891944"/>
                    <a:gd name="connsiteY26" fmla="*/ 427333 h 730601"/>
                    <a:gd name="connsiteX27" fmla="*/ 215964 w 3891944"/>
                    <a:gd name="connsiteY27" fmla="*/ 353813 h 730601"/>
                    <a:gd name="connsiteX28" fmla="*/ 174609 w 3891944"/>
                    <a:gd name="connsiteY28" fmla="*/ 303268 h 730601"/>
                    <a:gd name="connsiteX29" fmla="*/ 142444 w 3891944"/>
                    <a:gd name="connsiteY29" fmla="*/ 243534 h 730601"/>
                    <a:gd name="connsiteX30" fmla="*/ 110279 w 3891944"/>
                    <a:gd name="connsiteY30" fmla="*/ 174609 h 730601"/>
                    <a:gd name="connsiteX31" fmla="*/ 68925 w 3891944"/>
                    <a:gd name="connsiteY31" fmla="*/ 101089 h 730601"/>
                    <a:gd name="connsiteX32" fmla="*/ 55140 w 3891944"/>
                    <a:gd name="connsiteY32" fmla="*/ 64330 h 730601"/>
                    <a:gd name="connsiteX33" fmla="*/ 0 w 3891944"/>
                    <a:gd name="connsiteY33" fmla="*/ 0 h 730601"/>
                    <a:gd name="connsiteX0" fmla="*/ 0 w 3891944"/>
                    <a:gd name="connsiteY0" fmla="*/ 0 h 730601"/>
                    <a:gd name="connsiteX1" fmla="*/ 3891944 w 3891944"/>
                    <a:gd name="connsiteY1" fmla="*/ 0 h 730601"/>
                    <a:gd name="connsiteX2" fmla="*/ 3855184 w 3891944"/>
                    <a:gd name="connsiteY2" fmla="*/ 50545 h 730601"/>
                    <a:gd name="connsiteX3" fmla="*/ 3827614 w 3891944"/>
                    <a:gd name="connsiteY3" fmla="*/ 87305 h 730601"/>
                    <a:gd name="connsiteX4" fmla="*/ 3800044 w 3891944"/>
                    <a:gd name="connsiteY4" fmla="*/ 133254 h 730601"/>
                    <a:gd name="connsiteX5" fmla="*/ 3767879 w 3891944"/>
                    <a:gd name="connsiteY5" fmla="*/ 183799 h 730601"/>
                    <a:gd name="connsiteX6" fmla="*/ 3731120 w 3891944"/>
                    <a:gd name="connsiteY6" fmla="*/ 271104 h 730601"/>
                    <a:gd name="connsiteX7" fmla="*/ 3675980 w 3891944"/>
                    <a:gd name="connsiteY7" fmla="*/ 353813 h 730601"/>
                    <a:gd name="connsiteX8" fmla="*/ 3611650 w 3891944"/>
                    <a:gd name="connsiteY8" fmla="*/ 413548 h 730601"/>
                    <a:gd name="connsiteX9" fmla="*/ 3533536 w 3891944"/>
                    <a:gd name="connsiteY9" fmla="*/ 468687 h 730601"/>
                    <a:gd name="connsiteX10" fmla="*/ 3427851 w 3891944"/>
                    <a:gd name="connsiteY10" fmla="*/ 519232 h 730601"/>
                    <a:gd name="connsiteX11" fmla="*/ 3299192 w 3891944"/>
                    <a:gd name="connsiteY11" fmla="*/ 569777 h 730601"/>
                    <a:gd name="connsiteX12" fmla="*/ 3176480 w 3891944"/>
                    <a:gd name="connsiteY12" fmla="*/ 626606 h 730601"/>
                    <a:gd name="connsiteX13" fmla="*/ 3041873 w 3891944"/>
                    <a:gd name="connsiteY13" fmla="*/ 638702 h 730601"/>
                    <a:gd name="connsiteX14" fmla="*/ 2936189 w 3891944"/>
                    <a:gd name="connsiteY14" fmla="*/ 661676 h 730601"/>
                    <a:gd name="connsiteX15" fmla="*/ 2839694 w 3891944"/>
                    <a:gd name="connsiteY15" fmla="*/ 680056 h 730601"/>
                    <a:gd name="connsiteX16" fmla="*/ 2720225 w 3891944"/>
                    <a:gd name="connsiteY16" fmla="*/ 703031 h 730601"/>
                    <a:gd name="connsiteX17" fmla="*/ 2582376 w 3891944"/>
                    <a:gd name="connsiteY17" fmla="*/ 716816 h 730601"/>
                    <a:gd name="connsiteX18" fmla="*/ 2292892 w 3891944"/>
                    <a:gd name="connsiteY18" fmla="*/ 726006 h 730601"/>
                    <a:gd name="connsiteX19" fmla="*/ 1773660 w 3891944"/>
                    <a:gd name="connsiteY19" fmla="*/ 730601 h 730601"/>
                    <a:gd name="connsiteX20" fmla="*/ 1410657 w 3891944"/>
                    <a:gd name="connsiteY20" fmla="*/ 721411 h 730601"/>
                    <a:gd name="connsiteX21" fmla="*/ 1098199 w 3891944"/>
                    <a:gd name="connsiteY21" fmla="*/ 689246 h 730601"/>
                    <a:gd name="connsiteX22" fmla="*/ 868450 w 3891944"/>
                    <a:gd name="connsiteY22" fmla="*/ 643297 h 730601"/>
                    <a:gd name="connsiteX23" fmla="*/ 675461 w 3891944"/>
                    <a:gd name="connsiteY23" fmla="*/ 597347 h 730601"/>
                    <a:gd name="connsiteX24" fmla="*/ 496257 w 3891944"/>
                    <a:gd name="connsiteY24" fmla="*/ 528422 h 730601"/>
                    <a:gd name="connsiteX25" fmla="*/ 353813 w 3891944"/>
                    <a:gd name="connsiteY25" fmla="*/ 468687 h 730601"/>
                    <a:gd name="connsiteX26" fmla="*/ 280293 w 3891944"/>
                    <a:gd name="connsiteY26" fmla="*/ 427333 h 730601"/>
                    <a:gd name="connsiteX27" fmla="*/ 215964 w 3891944"/>
                    <a:gd name="connsiteY27" fmla="*/ 353813 h 730601"/>
                    <a:gd name="connsiteX28" fmla="*/ 174609 w 3891944"/>
                    <a:gd name="connsiteY28" fmla="*/ 303268 h 730601"/>
                    <a:gd name="connsiteX29" fmla="*/ 142444 w 3891944"/>
                    <a:gd name="connsiteY29" fmla="*/ 243534 h 730601"/>
                    <a:gd name="connsiteX30" fmla="*/ 110279 w 3891944"/>
                    <a:gd name="connsiteY30" fmla="*/ 174609 h 730601"/>
                    <a:gd name="connsiteX31" fmla="*/ 68925 w 3891944"/>
                    <a:gd name="connsiteY31" fmla="*/ 101089 h 730601"/>
                    <a:gd name="connsiteX32" fmla="*/ 55140 w 3891944"/>
                    <a:gd name="connsiteY32" fmla="*/ 64330 h 730601"/>
                    <a:gd name="connsiteX33" fmla="*/ 0 w 3891944"/>
                    <a:gd name="connsiteY33" fmla="*/ 0 h 730601"/>
                    <a:gd name="connsiteX0" fmla="*/ 0 w 3891944"/>
                    <a:gd name="connsiteY0" fmla="*/ 0 h 730601"/>
                    <a:gd name="connsiteX1" fmla="*/ 3891944 w 3891944"/>
                    <a:gd name="connsiteY1" fmla="*/ 0 h 730601"/>
                    <a:gd name="connsiteX2" fmla="*/ 3855184 w 3891944"/>
                    <a:gd name="connsiteY2" fmla="*/ 50545 h 730601"/>
                    <a:gd name="connsiteX3" fmla="*/ 3827614 w 3891944"/>
                    <a:gd name="connsiteY3" fmla="*/ 87305 h 730601"/>
                    <a:gd name="connsiteX4" fmla="*/ 3800044 w 3891944"/>
                    <a:gd name="connsiteY4" fmla="*/ 133254 h 730601"/>
                    <a:gd name="connsiteX5" fmla="*/ 3767879 w 3891944"/>
                    <a:gd name="connsiteY5" fmla="*/ 183799 h 730601"/>
                    <a:gd name="connsiteX6" fmla="*/ 3731120 w 3891944"/>
                    <a:gd name="connsiteY6" fmla="*/ 271104 h 730601"/>
                    <a:gd name="connsiteX7" fmla="*/ 3675980 w 3891944"/>
                    <a:gd name="connsiteY7" fmla="*/ 353813 h 730601"/>
                    <a:gd name="connsiteX8" fmla="*/ 3611650 w 3891944"/>
                    <a:gd name="connsiteY8" fmla="*/ 413548 h 730601"/>
                    <a:gd name="connsiteX9" fmla="*/ 3533536 w 3891944"/>
                    <a:gd name="connsiteY9" fmla="*/ 468687 h 730601"/>
                    <a:gd name="connsiteX10" fmla="*/ 3427851 w 3891944"/>
                    <a:gd name="connsiteY10" fmla="*/ 519232 h 730601"/>
                    <a:gd name="connsiteX11" fmla="*/ 3336378 w 3891944"/>
                    <a:gd name="connsiteY11" fmla="*/ 588346 h 730601"/>
                    <a:gd name="connsiteX12" fmla="*/ 3176480 w 3891944"/>
                    <a:gd name="connsiteY12" fmla="*/ 626606 h 730601"/>
                    <a:gd name="connsiteX13" fmla="*/ 3041873 w 3891944"/>
                    <a:gd name="connsiteY13" fmla="*/ 638702 h 730601"/>
                    <a:gd name="connsiteX14" fmla="*/ 2936189 w 3891944"/>
                    <a:gd name="connsiteY14" fmla="*/ 661676 h 730601"/>
                    <a:gd name="connsiteX15" fmla="*/ 2839694 w 3891944"/>
                    <a:gd name="connsiteY15" fmla="*/ 680056 h 730601"/>
                    <a:gd name="connsiteX16" fmla="*/ 2720225 w 3891944"/>
                    <a:gd name="connsiteY16" fmla="*/ 703031 h 730601"/>
                    <a:gd name="connsiteX17" fmla="*/ 2582376 w 3891944"/>
                    <a:gd name="connsiteY17" fmla="*/ 716816 h 730601"/>
                    <a:gd name="connsiteX18" fmla="*/ 2292892 w 3891944"/>
                    <a:gd name="connsiteY18" fmla="*/ 726006 h 730601"/>
                    <a:gd name="connsiteX19" fmla="*/ 1773660 w 3891944"/>
                    <a:gd name="connsiteY19" fmla="*/ 730601 h 730601"/>
                    <a:gd name="connsiteX20" fmla="*/ 1410657 w 3891944"/>
                    <a:gd name="connsiteY20" fmla="*/ 721411 h 730601"/>
                    <a:gd name="connsiteX21" fmla="*/ 1098199 w 3891944"/>
                    <a:gd name="connsiteY21" fmla="*/ 689246 h 730601"/>
                    <a:gd name="connsiteX22" fmla="*/ 868450 w 3891944"/>
                    <a:gd name="connsiteY22" fmla="*/ 643297 h 730601"/>
                    <a:gd name="connsiteX23" fmla="*/ 675461 w 3891944"/>
                    <a:gd name="connsiteY23" fmla="*/ 597347 h 730601"/>
                    <a:gd name="connsiteX24" fmla="*/ 496257 w 3891944"/>
                    <a:gd name="connsiteY24" fmla="*/ 528422 h 730601"/>
                    <a:gd name="connsiteX25" fmla="*/ 353813 w 3891944"/>
                    <a:gd name="connsiteY25" fmla="*/ 468687 h 730601"/>
                    <a:gd name="connsiteX26" fmla="*/ 280293 w 3891944"/>
                    <a:gd name="connsiteY26" fmla="*/ 427333 h 730601"/>
                    <a:gd name="connsiteX27" fmla="*/ 215964 w 3891944"/>
                    <a:gd name="connsiteY27" fmla="*/ 353813 h 730601"/>
                    <a:gd name="connsiteX28" fmla="*/ 174609 w 3891944"/>
                    <a:gd name="connsiteY28" fmla="*/ 303268 h 730601"/>
                    <a:gd name="connsiteX29" fmla="*/ 142444 w 3891944"/>
                    <a:gd name="connsiteY29" fmla="*/ 243534 h 730601"/>
                    <a:gd name="connsiteX30" fmla="*/ 110279 w 3891944"/>
                    <a:gd name="connsiteY30" fmla="*/ 174609 h 730601"/>
                    <a:gd name="connsiteX31" fmla="*/ 68925 w 3891944"/>
                    <a:gd name="connsiteY31" fmla="*/ 101089 h 730601"/>
                    <a:gd name="connsiteX32" fmla="*/ 55140 w 3891944"/>
                    <a:gd name="connsiteY32" fmla="*/ 64330 h 730601"/>
                    <a:gd name="connsiteX33" fmla="*/ 0 w 3891944"/>
                    <a:gd name="connsiteY33" fmla="*/ 0 h 730601"/>
                    <a:gd name="connsiteX0" fmla="*/ 0 w 3891944"/>
                    <a:gd name="connsiteY0" fmla="*/ 0 h 730601"/>
                    <a:gd name="connsiteX1" fmla="*/ 3891944 w 3891944"/>
                    <a:gd name="connsiteY1" fmla="*/ 0 h 730601"/>
                    <a:gd name="connsiteX2" fmla="*/ 3855184 w 3891944"/>
                    <a:gd name="connsiteY2" fmla="*/ 50545 h 730601"/>
                    <a:gd name="connsiteX3" fmla="*/ 3827614 w 3891944"/>
                    <a:gd name="connsiteY3" fmla="*/ 87305 h 730601"/>
                    <a:gd name="connsiteX4" fmla="*/ 3800044 w 3891944"/>
                    <a:gd name="connsiteY4" fmla="*/ 133254 h 730601"/>
                    <a:gd name="connsiteX5" fmla="*/ 3767879 w 3891944"/>
                    <a:gd name="connsiteY5" fmla="*/ 183799 h 730601"/>
                    <a:gd name="connsiteX6" fmla="*/ 3731120 w 3891944"/>
                    <a:gd name="connsiteY6" fmla="*/ 271104 h 730601"/>
                    <a:gd name="connsiteX7" fmla="*/ 3675980 w 3891944"/>
                    <a:gd name="connsiteY7" fmla="*/ 353813 h 730601"/>
                    <a:gd name="connsiteX8" fmla="*/ 3611650 w 3891944"/>
                    <a:gd name="connsiteY8" fmla="*/ 413548 h 730601"/>
                    <a:gd name="connsiteX9" fmla="*/ 3533536 w 3891944"/>
                    <a:gd name="connsiteY9" fmla="*/ 468687 h 730601"/>
                    <a:gd name="connsiteX10" fmla="*/ 3506353 w 3891944"/>
                    <a:gd name="connsiteY10" fmla="*/ 531612 h 730601"/>
                    <a:gd name="connsiteX11" fmla="*/ 3336378 w 3891944"/>
                    <a:gd name="connsiteY11" fmla="*/ 588346 h 730601"/>
                    <a:gd name="connsiteX12" fmla="*/ 3176480 w 3891944"/>
                    <a:gd name="connsiteY12" fmla="*/ 626606 h 730601"/>
                    <a:gd name="connsiteX13" fmla="*/ 3041873 w 3891944"/>
                    <a:gd name="connsiteY13" fmla="*/ 638702 h 730601"/>
                    <a:gd name="connsiteX14" fmla="*/ 2936189 w 3891944"/>
                    <a:gd name="connsiteY14" fmla="*/ 661676 h 730601"/>
                    <a:gd name="connsiteX15" fmla="*/ 2839694 w 3891944"/>
                    <a:gd name="connsiteY15" fmla="*/ 680056 h 730601"/>
                    <a:gd name="connsiteX16" fmla="*/ 2720225 w 3891944"/>
                    <a:gd name="connsiteY16" fmla="*/ 703031 h 730601"/>
                    <a:gd name="connsiteX17" fmla="*/ 2582376 w 3891944"/>
                    <a:gd name="connsiteY17" fmla="*/ 716816 h 730601"/>
                    <a:gd name="connsiteX18" fmla="*/ 2292892 w 3891944"/>
                    <a:gd name="connsiteY18" fmla="*/ 726006 h 730601"/>
                    <a:gd name="connsiteX19" fmla="*/ 1773660 w 3891944"/>
                    <a:gd name="connsiteY19" fmla="*/ 730601 h 730601"/>
                    <a:gd name="connsiteX20" fmla="*/ 1410657 w 3891944"/>
                    <a:gd name="connsiteY20" fmla="*/ 721411 h 730601"/>
                    <a:gd name="connsiteX21" fmla="*/ 1098199 w 3891944"/>
                    <a:gd name="connsiteY21" fmla="*/ 689246 h 730601"/>
                    <a:gd name="connsiteX22" fmla="*/ 868450 w 3891944"/>
                    <a:gd name="connsiteY22" fmla="*/ 643297 h 730601"/>
                    <a:gd name="connsiteX23" fmla="*/ 675461 w 3891944"/>
                    <a:gd name="connsiteY23" fmla="*/ 597347 h 730601"/>
                    <a:gd name="connsiteX24" fmla="*/ 496257 w 3891944"/>
                    <a:gd name="connsiteY24" fmla="*/ 528422 h 730601"/>
                    <a:gd name="connsiteX25" fmla="*/ 353813 w 3891944"/>
                    <a:gd name="connsiteY25" fmla="*/ 468687 h 730601"/>
                    <a:gd name="connsiteX26" fmla="*/ 280293 w 3891944"/>
                    <a:gd name="connsiteY26" fmla="*/ 427333 h 730601"/>
                    <a:gd name="connsiteX27" fmla="*/ 215964 w 3891944"/>
                    <a:gd name="connsiteY27" fmla="*/ 353813 h 730601"/>
                    <a:gd name="connsiteX28" fmla="*/ 174609 w 3891944"/>
                    <a:gd name="connsiteY28" fmla="*/ 303268 h 730601"/>
                    <a:gd name="connsiteX29" fmla="*/ 142444 w 3891944"/>
                    <a:gd name="connsiteY29" fmla="*/ 243534 h 730601"/>
                    <a:gd name="connsiteX30" fmla="*/ 110279 w 3891944"/>
                    <a:gd name="connsiteY30" fmla="*/ 174609 h 730601"/>
                    <a:gd name="connsiteX31" fmla="*/ 68925 w 3891944"/>
                    <a:gd name="connsiteY31" fmla="*/ 101089 h 730601"/>
                    <a:gd name="connsiteX32" fmla="*/ 55140 w 3891944"/>
                    <a:gd name="connsiteY32" fmla="*/ 64330 h 730601"/>
                    <a:gd name="connsiteX33" fmla="*/ 0 w 3891944"/>
                    <a:gd name="connsiteY33" fmla="*/ 0 h 730601"/>
                    <a:gd name="connsiteX0" fmla="*/ 0 w 3891944"/>
                    <a:gd name="connsiteY0" fmla="*/ 0 h 730601"/>
                    <a:gd name="connsiteX1" fmla="*/ 3891944 w 3891944"/>
                    <a:gd name="connsiteY1" fmla="*/ 0 h 730601"/>
                    <a:gd name="connsiteX2" fmla="*/ 3855184 w 3891944"/>
                    <a:gd name="connsiteY2" fmla="*/ 50545 h 730601"/>
                    <a:gd name="connsiteX3" fmla="*/ 3827614 w 3891944"/>
                    <a:gd name="connsiteY3" fmla="*/ 87305 h 730601"/>
                    <a:gd name="connsiteX4" fmla="*/ 3800044 w 3891944"/>
                    <a:gd name="connsiteY4" fmla="*/ 133254 h 730601"/>
                    <a:gd name="connsiteX5" fmla="*/ 3767879 w 3891944"/>
                    <a:gd name="connsiteY5" fmla="*/ 183799 h 730601"/>
                    <a:gd name="connsiteX6" fmla="*/ 3731120 w 3891944"/>
                    <a:gd name="connsiteY6" fmla="*/ 271104 h 730601"/>
                    <a:gd name="connsiteX7" fmla="*/ 3675980 w 3891944"/>
                    <a:gd name="connsiteY7" fmla="*/ 353813 h 730601"/>
                    <a:gd name="connsiteX8" fmla="*/ 3611650 w 3891944"/>
                    <a:gd name="connsiteY8" fmla="*/ 413548 h 730601"/>
                    <a:gd name="connsiteX9" fmla="*/ 3620301 w 3891944"/>
                    <a:gd name="connsiteY9" fmla="*/ 481066 h 730601"/>
                    <a:gd name="connsiteX10" fmla="*/ 3506353 w 3891944"/>
                    <a:gd name="connsiteY10" fmla="*/ 531612 h 730601"/>
                    <a:gd name="connsiteX11" fmla="*/ 3336378 w 3891944"/>
                    <a:gd name="connsiteY11" fmla="*/ 588346 h 730601"/>
                    <a:gd name="connsiteX12" fmla="*/ 3176480 w 3891944"/>
                    <a:gd name="connsiteY12" fmla="*/ 626606 h 730601"/>
                    <a:gd name="connsiteX13" fmla="*/ 3041873 w 3891944"/>
                    <a:gd name="connsiteY13" fmla="*/ 638702 h 730601"/>
                    <a:gd name="connsiteX14" fmla="*/ 2936189 w 3891944"/>
                    <a:gd name="connsiteY14" fmla="*/ 661676 h 730601"/>
                    <a:gd name="connsiteX15" fmla="*/ 2839694 w 3891944"/>
                    <a:gd name="connsiteY15" fmla="*/ 680056 h 730601"/>
                    <a:gd name="connsiteX16" fmla="*/ 2720225 w 3891944"/>
                    <a:gd name="connsiteY16" fmla="*/ 703031 h 730601"/>
                    <a:gd name="connsiteX17" fmla="*/ 2582376 w 3891944"/>
                    <a:gd name="connsiteY17" fmla="*/ 716816 h 730601"/>
                    <a:gd name="connsiteX18" fmla="*/ 2292892 w 3891944"/>
                    <a:gd name="connsiteY18" fmla="*/ 726006 h 730601"/>
                    <a:gd name="connsiteX19" fmla="*/ 1773660 w 3891944"/>
                    <a:gd name="connsiteY19" fmla="*/ 730601 h 730601"/>
                    <a:gd name="connsiteX20" fmla="*/ 1410657 w 3891944"/>
                    <a:gd name="connsiteY20" fmla="*/ 721411 h 730601"/>
                    <a:gd name="connsiteX21" fmla="*/ 1098199 w 3891944"/>
                    <a:gd name="connsiteY21" fmla="*/ 689246 h 730601"/>
                    <a:gd name="connsiteX22" fmla="*/ 868450 w 3891944"/>
                    <a:gd name="connsiteY22" fmla="*/ 643297 h 730601"/>
                    <a:gd name="connsiteX23" fmla="*/ 675461 w 3891944"/>
                    <a:gd name="connsiteY23" fmla="*/ 597347 h 730601"/>
                    <a:gd name="connsiteX24" fmla="*/ 496257 w 3891944"/>
                    <a:gd name="connsiteY24" fmla="*/ 528422 h 730601"/>
                    <a:gd name="connsiteX25" fmla="*/ 353813 w 3891944"/>
                    <a:gd name="connsiteY25" fmla="*/ 468687 h 730601"/>
                    <a:gd name="connsiteX26" fmla="*/ 280293 w 3891944"/>
                    <a:gd name="connsiteY26" fmla="*/ 427333 h 730601"/>
                    <a:gd name="connsiteX27" fmla="*/ 215964 w 3891944"/>
                    <a:gd name="connsiteY27" fmla="*/ 353813 h 730601"/>
                    <a:gd name="connsiteX28" fmla="*/ 174609 w 3891944"/>
                    <a:gd name="connsiteY28" fmla="*/ 303268 h 730601"/>
                    <a:gd name="connsiteX29" fmla="*/ 142444 w 3891944"/>
                    <a:gd name="connsiteY29" fmla="*/ 243534 h 730601"/>
                    <a:gd name="connsiteX30" fmla="*/ 110279 w 3891944"/>
                    <a:gd name="connsiteY30" fmla="*/ 174609 h 730601"/>
                    <a:gd name="connsiteX31" fmla="*/ 68925 w 3891944"/>
                    <a:gd name="connsiteY31" fmla="*/ 101089 h 730601"/>
                    <a:gd name="connsiteX32" fmla="*/ 55140 w 3891944"/>
                    <a:gd name="connsiteY32" fmla="*/ 64330 h 730601"/>
                    <a:gd name="connsiteX33" fmla="*/ 0 w 3891944"/>
                    <a:gd name="connsiteY33" fmla="*/ 0 h 730601"/>
                    <a:gd name="connsiteX0" fmla="*/ 0 w 3891944"/>
                    <a:gd name="connsiteY0" fmla="*/ 0 h 730601"/>
                    <a:gd name="connsiteX1" fmla="*/ 3891944 w 3891944"/>
                    <a:gd name="connsiteY1" fmla="*/ 0 h 730601"/>
                    <a:gd name="connsiteX2" fmla="*/ 3855184 w 3891944"/>
                    <a:gd name="connsiteY2" fmla="*/ 50545 h 730601"/>
                    <a:gd name="connsiteX3" fmla="*/ 3827614 w 3891944"/>
                    <a:gd name="connsiteY3" fmla="*/ 87305 h 730601"/>
                    <a:gd name="connsiteX4" fmla="*/ 3800044 w 3891944"/>
                    <a:gd name="connsiteY4" fmla="*/ 133254 h 730601"/>
                    <a:gd name="connsiteX5" fmla="*/ 3767879 w 3891944"/>
                    <a:gd name="connsiteY5" fmla="*/ 183799 h 730601"/>
                    <a:gd name="connsiteX6" fmla="*/ 3731120 w 3891944"/>
                    <a:gd name="connsiteY6" fmla="*/ 271104 h 730601"/>
                    <a:gd name="connsiteX7" fmla="*/ 3675980 w 3891944"/>
                    <a:gd name="connsiteY7" fmla="*/ 353813 h 730601"/>
                    <a:gd name="connsiteX8" fmla="*/ 3727338 w 3891944"/>
                    <a:gd name="connsiteY8" fmla="*/ 432117 h 730601"/>
                    <a:gd name="connsiteX9" fmla="*/ 3620301 w 3891944"/>
                    <a:gd name="connsiteY9" fmla="*/ 481066 h 730601"/>
                    <a:gd name="connsiteX10" fmla="*/ 3506353 w 3891944"/>
                    <a:gd name="connsiteY10" fmla="*/ 531612 h 730601"/>
                    <a:gd name="connsiteX11" fmla="*/ 3336378 w 3891944"/>
                    <a:gd name="connsiteY11" fmla="*/ 588346 h 730601"/>
                    <a:gd name="connsiteX12" fmla="*/ 3176480 w 3891944"/>
                    <a:gd name="connsiteY12" fmla="*/ 626606 h 730601"/>
                    <a:gd name="connsiteX13" fmla="*/ 3041873 w 3891944"/>
                    <a:gd name="connsiteY13" fmla="*/ 638702 h 730601"/>
                    <a:gd name="connsiteX14" fmla="*/ 2936189 w 3891944"/>
                    <a:gd name="connsiteY14" fmla="*/ 661676 h 730601"/>
                    <a:gd name="connsiteX15" fmla="*/ 2839694 w 3891944"/>
                    <a:gd name="connsiteY15" fmla="*/ 680056 h 730601"/>
                    <a:gd name="connsiteX16" fmla="*/ 2720225 w 3891944"/>
                    <a:gd name="connsiteY16" fmla="*/ 703031 h 730601"/>
                    <a:gd name="connsiteX17" fmla="*/ 2582376 w 3891944"/>
                    <a:gd name="connsiteY17" fmla="*/ 716816 h 730601"/>
                    <a:gd name="connsiteX18" fmla="*/ 2292892 w 3891944"/>
                    <a:gd name="connsiteY18" fmla="*/ 726006 h 730601"/>
                    <a:gd name="connsiteX19" fmla="*/ 1773660 w 3891944"/>
                    <a:gd name="connsiteY19" fmla="*/ 730601 h 730601"/>
                    <a:gd name="connsiteX20" fmla="*/ 1410657 w 3891944"/>
                    <a:gd name="connsiteY20" fmla="*/ 721411 h 730601"/>
                    <a:gd name="connsiteX21" fmla="*/ 1098199 w 3891944"/>
                    <a:gd name="connsiteY21" fmla="*/ 689246 h 730601"/>
                    <a:gd name="connsiteX22" fmla="*/ 868450 w 3891944"/>
                    <a:gd name="connsiteY22" fmla="*/ 643297 h 730601"/>
                    <a:gd name="connsiteX23" fmla="*/ 675461 w 3891944"/>
                    <a:gd name="connsiteY23" fmla="*/ 597347 h 730601"/>
                    <a:gd name="connsiteX24" fmla="*/ 496257 w 3891944"/>
                    <a:gd name="connsiteY24" fmla="*/ 528422 h 730601"/>
                    <a:gd name="connsiteX25" fmla="*/ 353813 w 3891944"/>
                    <a:gd name="connsiteY25" fmla="*/ 468687 h 730601"/>
                    <a:gd name="connsiteX26" fmla="*/ 280293 w 3891944"/>
                    <a:gd name="connsiteY26" fmla="*/ 427333 h 730601"/>
                    <a:gd name="connsiteX27" fmla="*/ 215964 w 3891944"/>
                    <a:gd name="connsiteY27" fmla="*/ 353813 h 730601"/>
                    <a:gd name="connsiteX28" fmla="*/ 174609 w 3891944"/>
                    <a:gd name="connsiteY28" fmla="*/ 303268 h 730601"/>
                    <a:gd name="connsiteX29" fmla="*/ 142444 w 3891944"/>
                    <a:gd name="connsiteY29" fmla="*/ 243534 h 730601"/>
                    <a:gd name="connsiteX30" fmla="*/ 110279 w 3891944"/>
                    <a:gd name="connsiteY30" fmla="*/ 174609 h 730601"/>
                    <a:gd name="connsiteX31" fmla="*/ 68925 w 3891944"/>
                    <a:gd name="connsiteY31" fmla="*/ 101089 h 730601"/>
                    <a:gd name="connsiteX32" fmla="*/ 55140 w 3891944"/>
                    <a:gd name="connsiteY32" fmla="*/ 64330 h 730601"/>
                    <a:gd name="connsiteX33" fmla="*/ 0 w 3891944"/>
                    <a:gd name="connsiteY33" fmla="*/ 0 h 730601"/>
                    <a:gd name="connsiteX0" fmla="*/ 0 w 3891944"/>
                    <a:gd name="connsiteY0" fmla="*/ 0 h 730601"/>
                    <a:gd name="connsiteX1" fmla="*/ 3891944 w 3891944"/>
                    <a:gd name="connsiteY1" fmla="*/ 0 h 730601"/>
                    <a:gd name="connsiteX2" fmla="*/ 3855184 w 3891944"/>
                    <a:gd name="connsiteY2" fmla="*/ 50545 h 730601"/>
                    <a:gd name="connsiteX3" fmla="*/ 3827614 w 3891944"/>
                    <a:gd name="connsiteY3" fmla="*/ 87305 h 730601"/>
                    <a:gd name="connsiteX4" fmla="*/ 3800044 w 3891944"/>
                    <a:gd name="connsiteY4" fmla="*/ 133254 h 730601"/>
                    <a:gd name="connsiteX5" fmla="*/ 3767879 w 3891944"/>
                    <a:gd name="connsiteY5" fmla="*/ 183799 h 730601"/>
                    <a:gd name="connsiteX6" fmla="*/ 3731120 w 3891944"/>
                    <a:gd name="connsiteY6" fmla="*/ 271104 h 730601"/>
                    <a:gd name="connsiteX7" fmla="*/ 3824721 w 3891944"/>
                    <a:gd name="connsiteY7" fmla="*/ 369287 h 730601"/>
                    <a:gd name="connsiteX8" fmla="*/ 3727338 w 3891944"/>
                    <a:gd name="connsiteY8" fmla="*/ 432117 h 730601"/>
                    <a:gd name="connsiteX9" fmla="*/ 3620301 w 3891944"/>
                    <a:gd name="connsiteY9" fmla="*/ 481066 h 730601"/>
                    <a:gd name="connsiteX10" fmla="*/ 3506353 w 3891944"/>
                    <a:gd name="connsiteY10" fmla="*/ 531612 h 730601"/>
                    <a:gd name="connsiteX11" fmla="*/ 3336378 w 3891944"/>
                    <a:gd name="connsiteY11" fmla="*/ 588346 h 730601"/>
                    <a:gd name="connsiteX12" fmla="*/ 3176480 w 3891944"/>
                    <a:gd name="connsiteY12" fmla="*/ 626606 h 730601"/>
                    <a:gd name="connsiteX13" fmla="*/ 3041873 w 3891944"/>
                    <a:gd name="connsiteY13" fmla="*/ 638702 h 730601"/>
                    <a:gd name="connsiteX14" fmla="*/ 2936189 w 3891944"/>
                    <a:gd name="connsiteY14" fmla="*/ 661676 h 730601"/>
                    <a:gd name="connsiteX15" fmla="*/ 2839694 w 3891944"/>
                    <a:gd name="connsiteY15" fmla="*/ 680056 h 730601"/>
                    <a:gd name="connsiteX16" fmla="*/ 2720225 w 3891944"/>
                    <a:gd name="connsiteY16" fmla="*/ 703031 h 730601"/>
                    <a:gd name="connsiteX17" fmla="*/ 2582376 w 3891944"/>
                    <a:gd name="connsiteY17" fmla="*/ 716816 h 730601"/>
                    <a:gd name="connsiteX18" fmla="*/ 2292892 w 3891944"/>
                    <a:gd name="connsiteY18" fmla="*/ 726006 h 730601"/>
                    <a:gd name="connsiteX19" fmla="*/ 1773660 w 3891944"/>
                    <a:gd name="connsiteY19" fmla="*/ 730601 h 730601"/>
                    <a:gd name="connsiteX20" fmla="*/ 1410657 w 3891944"/>
                    <a:gd name="connsiteY20" fmla="*/ 721411 h 730601"/>
                    <a:gd name="connsiteX21" fmla="*/ 1098199 w 3891944"/>
                    <a:gd name="connsiteY21" fmla="*/ 689246 h 730601"/>
                    <a:gd name="connsiteX22" fmla="*/ 868450 w 3891944"/>
                    <a:gd name="connsiteY22" fmla="*/ 643297 h 730601"/>
                    <a:gd name="connsiteX23" fmla="*/ 675461 w 3891944"/>
                    <a:gd name="connsiteY23" fmla="*/ 597347 h 730601"/>
                    <a:gd name="connsiteX24" fmla="*/ 496257 w 3891944"/>
                    <a:gd name="connsiteY24" fmla="*/ 528422 h 730601"/>
                    <a:gd name="connsiteX25" fmla="*/ 353813 w 3891944"/>
                    <a:gd name="connsiteY25" fmla="*/ 468687 h 730601"/>
                    <a:gd name="connsiteX26" fmla="*/ 280293 w 3891944"/>
                    <a:gd name="connsiteY26" fmla="*/ 427333 h 730601"/>
                    <a:gd name="connsiteX27" fmla="*/ 215964 w 3891944"/>
                    <a:gd name="connsiteY27" fmla="*/ 353813 h 730601"/>
                    <a:gd name="connsiteX28" fmla="*/ 174609 w 3891944"/>
                    <a:gd name="connsiteY28" fmla="*/ 303268 h 730601"/>
                    <a:gd name="connsiteX29" fmla="*/ 142444 w 3891944"/>
                    <a:gd name="connsiteY29" fmla="*/ 243534 h 730601"/>
                    <a:gd name="connsiteX30" fmla="*/ 110279 w 3891944"/>
                    <a:gd name="connsiteY30" fmla="*/ 174609 h 730601"/>
                    <a:gd name="connsiteX31" fmla="*/ 68925 w 3891944"/>
                    <a:gd name="connsiteY31" fmla="*/ 101089 h 730601"/>
                    <a:gd name="connsiteX32" fmla="*/ 55140 w 3891944"/>
                    <a:gd name="connsiteY32" fmla="*/ 64330 h 730601"/>
                    <a:gd name="connsiteX33" fmla="*/ 0 w 3891944"/>
                    <a:gd name="connsiteY33" fmla="*/ 0 h 730601"/>
                    <a:gd name="connsiteX0" fmla="*/ 0 w 3933573"/>
                    <a:gd name="connsiteY0" fmla="*/ 0 h 730601"/>
                    <a:gd name="connsiteX1" fmla="*/ 3891944 w 3933573"/>
                    <a:gd name="connsiteY1" fmla="*/ 0 h 730601"/>
                    <a:gd name="connsiteX2" fmla="*/ 3855184 w 3933573"/>
                    <a:gd name="connsiteY2" fmla="*/ 50545 h 730601"/>
                    <a:gd name="connsiteX3" fmla="*/ 3827614 w 3933573"/>
                    <a:gd name="connsiteY3" fmla="*/ 87305 h 730601"/>
                    <a:gd name="connsiteX4" fmla="*/ 3800044 w 3933573"/>
                    <a:gd name="connsiteY4" fmla="*/ 133254 h 730601"/>
                    <a:gd name="connsiteX5" fmla="*/ 3767879 w 3933573"/>
                    <a:gd name="connsiteY5" fmla="*/ 183799 h 730601"/>
                    <a:gd name="connsiteX6" fmla="*/ 3933573 w 3933573"/>
                    <a:gd name="connsiteY6" fmla="*/ 283484 h 730601"/>
                    <a:gd name="connsiteX7" fmla="*/ 3824721 w 3933573"/>
                    <a:gd name="connsiteY7" fmla="*/ 369287 h 730601"/>
                    <a:gd name="connsiteX8" fmla="*/ 3727338 w 3933573"/>
                    <a:gd name="connsiteY8" fmla="*/ 432117 h 730601"/>
                    <a:gd name="connsiteX9" fmla="*/ 3620301 w 3933573"/>
                    <a:gd name="connsiteY9" fmla="*/ 481066 h 730601"/>
                    <a:gd name="connsiteX10" fmla="*/ 3506353 w 3933573"/>
                    <a:gd name="connsiteY10" fmla="*/ 531612 h 730601"/>
                    <a:gd name="connsiteX11" fmla="*/ 3336378 w 3933573"/>
                    <a:gd name="connsiteY11" fmla="*/ 588346 h 730601"/>
                    <a:gd name="connsiteX12" fmla="*/ 3176480 w 3933573"/>
                    <a:gd name="connsiteY12" fmla="*/ 626606 h 730601"/>
                    <a:gd name="connsiteX13" fmla="*/ 3041873 w 3933573"/>
                    <a:gd name="connsiteY13" fmla="*/ 638702 h 730601"/>
                    <a:gd name="connsiteX14" fmla="*/ 2936189 w 3933573"/>
                    <a:gd name="connsiteY14" fmla="*/ 661676 h 730601"/>
                    <a:gd name="connsiteX15" fmla="*/ 2839694 w 3933573"/>
                    <a:gd name="connsiteY15" fmla="*/ 680056 h 730601"/>
                    <a:gd name="connsiteX16" fmla="*/ 2720225 w 3933573"/>
                    <a:gd name="connsiteY16" fmla="*/ 703031 h 730601"/>
                    <a:gd name="connsiteX17" fmla="*/ 2582376 w 3933573"/>
                    <a:gd name="connsiteY17" fmla="*/ 716816 h 730601"/>
                    <a:gd name="connsiteX18" fmla="*/ 2292892 w 3933573"/>
                    <a:gd name="connsiteY18" fmla="*/ 726006 h 730601"/>
                    <a:gd name="connsiteX19" fmla="*/ 1773660 w 3933573"/>
                    <a:gd name="connsiteY19" fmla="*/ 730601 h 730601"/>
                    <a:gd name="connsiteX20" fmla="*/ 1410657 w 3933573"/>
                    <a:gd name="connsiteY20" fmla="*/ 721411 h 730601"/>
                    <a:gd name="connsiteX21" fmla="*/ 1098199 w 3933573"/>
                    <a:gd name="connsiteY21" fmla="*/ 689246 h 730601"/>
                    <a:gd name="connsiteX22" fmla="*/ 868450 w 3933573"/>
                    <a:gd name="connsiteY22" fmla="*/ 643297 h 730601"/>
                    <a:gd name="connsiteX23" fmla="*/ 675461 w 3933573"/>
                    <a:gd name="connsiteY23" fmla="*/ 597347 h 730601"/>
                    <a:gd name="connsiteX24" fmla="*/ 496257 w 3933573"/>
                    <a:gd name="connsiteY24" fmla="*/ 528422 h 730601"/>
                    <a:gd name="connsiteX25" fmla="*/ 353813 w 3933573"/>
                    <a:gd name="connsiteY25" fmla="*/ 468687 h 730601"/>
                    <a:gd name="connsiteX26" fmla="*/ 280293 w 3933573"/>
                    <a:gd name="connsiteY26" fmla="*/ 427333 h 730601"/>
                    <a:gd name="connsiteX27" fmla="*/ 215964 w 3933573"/>
                    <a:gd name="connsiteY27" fmla="*/ 353813 h 730601"/>
                    <a:gd name="connsiteX28" fmla="*/ 174609 w 3933573"/>
                    <a:gd name="connsiteY28" fmla="*/ 303268 h 730601"/>
                    <a:gd name="connsiteX29" fmla="*/ 142444 w 3933573"/>
                    <a:gd name="connsiteY29" fmla="*/ 243534 h 730601"/>
                    <a:gd name="connsiteX30" fmla="*/ 110279 w 3933573"/>
                    <a:gd name="connsiteY30" fmla="*/ 174609 h 730601"/>
                    <a:gd name="connsiteX31" fmla="*/ 68925 w 3933573"/>
                    <a:gd name="connsiteY31" fmla="*/ 101089 h 730601"/>
                    <a:gd name="connsiteX32" fmla="*/ 55140 w 3933573"/>
                    <a:gd name="connsiteY32" fmla="*/ 64330 h 730601"/>
                    <a:gd name="connsiteX33" fmla="*/ 0 w 3933573"/>
                    <a:gd name="connsiteY33" fmla="*/ 0 h 730601"/>
                    <a:gd name="connsiteX0" fmla="*/ 0 w 3982727"/>
                    <a:gd name="connsiteY0" fmla="*/ 0 h 730601"/>
                    <a:gd name="connsiteX1" fmla="*/ 3891944 w 3982727"/>
                    <a:gd name="connsiteY1" fmla="*/ 0 h 730601"/>
                    <a:gd name="connsiteX2" fmla="*/ 3855184 w 3982727"/>
                    <a:gd name="connsiteY2" fmla="*/ 50545 h 730601"/>
                    <a:gd name="connsiteX3" fmla="*/ 3827614 w 3982727"/>
                    <a:gd name="connsiteY3" fmla="*/ 87305 h 730601"/>
                    <a:gd name="connsiteX4" fmla="*/ 3800044 w 3982727"/>
                    <a:gd name="connsiteY4" fmla="*/ 133254 h 730601"/>
                    <a:gd name="connsiteX5" fmla="*/ 3982727 w 3982727"/>
                    <a:gd name="connsiteY5" fmla="*/ 205463 h 730601"/>
                    <a:gd name="connsiteX6" fmla="*/ 3933573 w 3982727"/>
                    <a:gd name="connsiteY6" fmla="*/ 283484 h 730601"/>
                    <a:gd name="connsiteX7" fmla="*/ 3824721 w 3982727"/>
                    <a:gd name="connsiteY7" fmla="*/ 369287 h 730601"/>
                    <a:gd name="connsiteX8" fmla="*/ 3727338 w 3982727"/>
                    <a:gd name="connsiteY8" fmla="*/ 432117 h 730601"/>
                    <a:gd name="connsiteX9" fmla="*/ 3620301 w 3982727"/>
                    <a:gd name="connsiteY9" fmla="*/ 481066 h 730601"/>
                    <a:gd name="connsiteX10" fmla="*/ 3506353 w 3982727"/>
                    <a:gd name="connsiteY10" fmla="*/ 531612 h 730601"/>
                    <a:gd name="connsiteX11" fmla="*/ 3336378 w 3982727"/>
                    <a:gd name="connsiteY11" fmla="*/ 588346 h 730601"/>
                    <a:gd name="connsiteX12" fmla="*/ 3176480 w 3982727"/>
                    <a:gd name="connsiteY12" fmla="*/ 626606 h 730601"/>
                    <a:gd name="connsiteX13" fmla="*/ 3041873 w 3982727"/>
                    <a:gd name="connsiteY13" fmla="*/ 638702 h 730601"/>
                    <a:gd name="connsiteX14" fmla="*/ 2936189 w 3982727"/>
                    <a:gd name="connsiteY14" fmla="*/ 661676 h 730601"/>
                    <a:gd name="connsiteX15" fmla="*/ 2839694 w 3982727"/>
                    <a:gd name="connsiteY15" fmla="*/ 680056 h 730601"/>
                    <a:gd name="connsiteX16" fmla="*/ 2720225 w 3982727"/>
                    <a:gd name="connsiteY16" fmla="*/ 703031 h 730601"/>
                    <a:gd name="connsiteX17" fmla="*/ 2582376 w 3982727"/>
                    <a:gd name="connsiteY17" fmla="*/ 716816 h 730601"/>
                    <a:gd name="connsiteX18" fmla="*/ 2292892 w 3982727"/>
                    <a:gd name="connsiteY18" fmla="*/ 726006 h 730601"/>
                    <a:gd name="connsiteX19" fmla="*/ 1773660 w 3982727"/>
                    <a:gd name="connsiteY19" fmla="*/ 730601 h 730601"/>
                    <a:gd name="connsiteX20" fmla="*/ 1410657 w 3982727"/>
                    <a:gd name="connsiteY20" fmla="*/ 721411 h 730601"/>
                    <a:gd name="connsiteX21" fmla="*/ 1098199 w 3982727"/>
                    <a:gd name="connsiteY21" fmla="*/ 689246 h 730601"/>
                    <a:gd name="connsiteX22" fmla="*/ 868450 w 3982727"/>
                    <a:gd name="connsiteY22" fmla="*/ 643297 h 730601"/>
                    <a:gd name="connsiteX23" fmla="*/ 675461 w 3982727"/>
                    <a:gd name="connsiteY23" fmla="*/ 597347 h 730601"/>
                    <a:gd name="connsiteX24" fmla="*/ 496257 w 3982727"/>
                    <a:gd name="connsiteY24" fmla="*/ 528422 h 730601"/>
                    <a:gd name="connsiteX25" fmla="*/ 353813 w 3982727"/>
                    <a:gd name="connsiteY25" fmla="*/ 468687 h 730601"/>
                    <a:gd name="connsiteX26" fmla="*/ 280293 w 3982727"/>
                    <a:gd name="connsiteY26" fmla="*/ 427333 h 730601"/>
                    <a:gd name="connsiteX27" fmla="*/ 215964 w 3982727"/>
                    <a:gd name="connsiteY27" fmla="*/ 353813 h 730601"/>
                    <a:gd name="connsiteX28" fmla="*/ 174609 w 3982727"/>
                    <a:gd name="connsiteY28" fmla="*/ 303268 h 730601"/>
                    <a:gd name="connsiteX29" fmla="*/ 142444 w 3982727"/>
                    <a:gd name="connsiteY29" fmla="*/ 243534 h 730601"/>
                    <a:gd name="connsiteX30" fmla="*/ 110279 w 3982727"/>
                    <a:gd name="connsiteY30" fmla="*/ 174609 h 730601"/>
                    <a:gd name="connsiteX31" fmla="*/ 68925 w 3982727"/>
                    <a:gd name="connsiteY31" fmla="*/ 101089 h 730601"/>
                    <a:gd name="connsiteX32" fmla="*/ 55140 w 3982727"/>
                    <a:gd name="connsiteY32" fmla="*/ 64330 h 730601"/>
                    <a:gd name="connsiteX33" fmla="*/ 0 w 3982727"/>
                    <a:gd name="connsiteY33" fmla="*/ 0 h 730601"/>
                    <a:gd name="connsiteX0" fmla="*/ 0 w 3985970"/>
                    <a:gd name="connsiteY0" fmla="*/ 0 h 730601"/>
                    <a:gd name="connsiteX1" fmla="*/ 3891944 w 3985970"/>
                    <a:gd name="connsiteY1" fmla="*/ 0 h 730601"/>
                    <a:gd name="connsiteX2" fmla="*/ 3855184 w 3985970"/>
                    <a:gd name="connsiteY2" fmla="*/ 50545 h 730601"/>
                    <a:gd name="connsiteX3" fmla="*/ 3827614 w 3985970"/>
                    <a:gd name="connsiteY3" fmla="*/ 87305 h 730601"/>
                    <a:gd name="connsiteX4" fmla="*/ 3985970 w 3985970"/>
                    <a:gd name="connsiteY4" fmla="*/ 148728 h 730601"/>
                    <a:gd name="connsiteX5" fmla="*/ 3982727 w 3985970"/>
                    <a:gd name="connsiteY5" fmla="*/ 205463 h 730601"/>
                    <a:gd name="connsiteX6" fmla="*/ 3933573 w 3985970"/>
                    <a:gd name="connsiteY6" fmla="*/ 283484 h 730601"/>
                    <a:gd name="connsiteX7" fmla="*/ 3824721 w 3985970"/>
                    <a:gd name="connsiteY7" fmla="*/ 369287 h 730601"/>
                    <a:gd name="connsiteX8" fmla="*/ 3727338 w 3985970"/>
                    <a:gd name="connsiteY8" fmla="*/ 432117 h 730601"/>
                    <a:gd name="connsiteX9" fmla="*/ 3620301 w 3985970"/>
                    <a:gd name="connsiteY9" fmla="*/ 481066 h 730601"/>
                    <a:gd name="connsiteX10" fmla="*/ 3506353 w 3985970"/>
                    <a:gd name="connsiteY10" fmla="*/ 531612 h 730601"/>
                    <a:gd name="connsiteX11" fmla="*/ 3336378 w 3985970"/>
                    <a:gd name="connsiteY11" fmla="*/ 588346 h 730601"/>
                    <a:gd name="connsiteX12" fmla="*/ 3176480 w 3985970"/>
                    <a:gd name="connsiteY12" fmla="*/ 626606 h 730601"/>
                    <a:gd name="connsiteX13" fmla="*/ 3041873 w 3985970"/>
                    <a:gd name="connsiteY13" fmla="*/ 638702 h 730601"/>
                    <a:gd name="connsiteX14" fmla="*/ 2936189 w 3985970"/>
                    <a:gd name="connsiteY14" fmla="*/ 661676 h 730601"/>
                    <a:gd name="connsiteX15" fmla="*/ 2839694 w 3985970"/>
                    <a:gd name="connsiteY15" fmla="*/ 680056 h 730601"/>
                    <a:gd name="connsiteX16" fmla="*/ 2720225 w 3985970"/>
                    <a:gd name="connsiteY16" fmla="*/ 703031 h 730601"/>
                    <a:gd name="connsiteX17" fmla="*/ 2582376 w 3985970"/>
                    <a:gd name="connsiteY17" fmla="*/ 716816 h 730601"/>
                    <a:gd name="connsiteX18" fmla="*/ 2292892 w 3985970"/>
                    <a:gd name="connsiteY18" fmla="*/ 726006 h 730601"/>
                    <a:gd name="connsiteX19" fmla="*/ 1773660 w 3985970"/>
                    <a:gd name="connsiteY19" fmla="*/ 730601 h 730601"/>
                    <a:gd name="connsiteX20" fmla="*/ 1410657 w 3985970"/>
                    <a:gd name="connsiteY20" fmla="*/ 721411 h 730601"/>
                    <a:gd name="connsiteX21" fmla="*/ 1098199 w 3985970"/>
                    <a:gd name="connsiteY21" fmla="*/ 689246 h 730601"/>
                    <a:gd name="connsiteX22" fmla="*/ 868450 w 3985970"/>
                    <a:gd name="connsiteY22" fmla="*/ 643297 h 730601"/>
                    <a:gd name="connsiteX23" fmla="*/ 675461 w 3985970"/>
                    <a:gd name="connsiteY23" fmla="*/ 597347 h 730601"/>
                    <a:gd name="connsiteX24" fmla="*/ 496257 w 3985970"/>
                    <a:gd name="connsiteY24" fmla="*/ 528422 h 730601"/>
                    <a:gd name="connsiteX25" fmla="*/ 353813 w 3985970"/>
                    <a:gd name="connsiteY25" fmla="*/ 468687 h 730601"/>
                    <a:gd name="connsiteX26" fmla="*/ 280293 w 3985970"/>
                    <a:gd name="connsiteY26" fmla="*/ 427333 h 730601"/>
                    <a:gd name="connsiteX27" fmla="*/ 215964 w 3985970"/>
                    <a:gd name="connsiteY27" fmla="*/ 353813 h 730601"/>
                    <a:gd name="connsiteX28" fmla="*/ 174609 w 3985970"/>
                    <a:gd name="connsiteY28" fmla="*/ 303268 h 730601"/>
                    <a:gd name="connsiteX29" fmla="*/ 142444 w 3985970"/>
                    <a:gd name="connsiteY29" fmla="*/ 243534 h 730601"/>
                    <a:gd name="connsiteX30" fmla="*/ 110279 w 3985970"/>
                    <a:gd name="connsiteY30" fmla="*/ 174609 h 730601"/>
                    <a:gd name="connsiteX31" fmla="*/ 68925 w 3985970"/>
                    <a:gd name="connsiteY31" fmla="*/ 101089 h 730601"/>
                    <a:gd name="connsiteX32" fmla="*/ 55140 w 3985970"/>
                    <a:gd name="connsiteY32" fmla="*/ 64330 h 730601"/>
                    <a:gd name="connsiteX33" fmla="*/ 0 w 3985970"/>
                    <a:gd name="connsiteY33" fmla="*/ 0 h 730601"/>
                    <a:gd name="connsiteX0" fmla="*/ 0 w 3985970"/>
                    <a:gd name="connsiteY0" fmla="*/ 0 h 730601"/>
                    <a:gd name="connsiteX1" fmla="*/ 3891944 w 3985970"/>
                    <a:gd name="connsiteY1" fmla="*/ 0 h 730601"/>
                    <a:gd name="connsiteX2" fmla="*/ 3855184 w 3985970"/>
                    <a:gd name="connsiteY2" fmla="*/ 50545 h 730601"/>
                    <a:gd name="connsiteX3" fmla="*/ 3959829 w 3985970"/>
                    <a:gd name="connsiteY3" fmla="*/ 102779 h 730601"/>
                    <a:gd name="connsiteX4" fmla="*/ 3985970 w 3985970"/>
                    <a:gd name="connsiteY4" fmla="*/ 148728 h 730601"/>
                    <a:gd name="connsiteX5" fmla="*/ 3982727 w 3985970"/>
                    <a:gd name="connsiteY5" fmla="*/ 205463 h 730601"/>
                    <a:gd name="connsiteX6" fmla="*/ 3933573 w 3985970"/>
                    <a:gd name="connsiteY6" fmla="*/ 283484 h 730601"/>
                    <a:gd name="connsiteX7" fmla="*/ 3824721 w 3985970"/>
                    <a:gd name="connsiteY7" fmla="*/ 369287 h 730601"/>
                    <a:gd name="connsiteX8" fmla="*/ 3727338 w 3985970"/>
                    <a:gd name="connsiteY8" fmla="*/ 432117 h 730601"/>
                    <a:gd name="connsiteX9" fmla="*/ 3620301 w 3985970"/>
                    <a:gd name="connsiteY9" fmla="*/ 481066 h 730601"/>
                    <a:gd name="connsiteX10" fmla="*/ 3506353 w 3985970"/>
                    <a:gd name="connsiteY10" fmla="*/ 531612 h 730601"/>
                    <a:gd name="connsiteX11" fmla="*/ 3336378 w 3985970"/>
                    <a:gd name="connsiteY11" fmla="*/ 588346 h 730601"/>
                    <a:gd name="connsiteX12" fmla="*/ 3176480 w 3985970"/>
                    <a:gd name="connsiteY12" fmla="*/ 626606 h 730601"/>
                    <a:gd name="connsiteX13" fmla="*/ 3041873 w 3985970"/>
                    <a:gd name="connsiteY13" fmla="*/ 638702 h 730601"/>
                    <a:gd name="connsiteX14" fmla="*/ 2936189 w 3985970"/>
                    <a:gd name="connsiteY14" fmla="*/ 661676 h 730601"/>
                    <a:gd name="connsiteX15" fmla="*/ 2839694 w 3985970"/>
                    <a:gd name="connsiteY15" fmla="*/ 680056 h 730601"/>
                    <a:gd name="connsiteX16" fmla="*/ 2720225 w 3985970"/>
                    <a:gd name="connsiteY16" fmla="*/ 703031 h 730601"/>
                    <a:gd name="connsiteX17" fmla="*/ 2582376 w 3985970"/>
                    <a:gd name="connsiteY17" fmla="*/ 716816 h 730601"/>
                    <a:gd name="connsiteX18" fmla="*/ 2292892 w 3985970"/>
                    <a:gd name="connsiteY18" fmla="*/ 726006 h 730601"/>
                    <a:gd name="connsiteX19" fmla="*/ 1773660 w 3985970"/>
                    <a:gd name="connsiteY19" fmla="*/ 730601 h 730601"/>
                    <a:gd name="connsiteX20" fmla="*/ 1410657 w 3985970"/>
                    <a:gd name="connsiteY20" fmla="*/ 721411 h 730601"/>
                    <a:gd name="connsiteX21" fmla="*/ 1098199 w 3985970"/>
                    <a:gd name="connsiteY21" fmla="*/ 689246 h 730601"/>
                    <a:gd name="connsiteX22" fmla="*/ 868450 w 3985970"/>
                    <a:gd name="connsiteY22" fmla="*/ 643297 h 730601"/>
                    <a:gd name="connsiteX23" fmla="*/ 675461 w 3985970"/>
                    <a:gd name="connsiteY23" fmla="*/ 597347 h 730601"/>
                    <a:gd name="connsiteX24" fmla="*/ 496257 w 3985970"/>
                    <a:gd name="connsiteY24" fmla="*/ 528422 h 730601"/>
                    <a:gd name="connsiteX25" fmla="*/ 353813 w 3985970"/>
                    <a:gd name="connsiteY25" fmla="*/ 468687 h 730601"/>
                    <a:gd name="connsiteX26" fmla="*/ 280293 w 3985970"/>
                    <a:gd name="connsiteY26" fmla="*/ 427333 h 730601"/>
                    <a:gd name="connsiteX27" fmla="*/ 215964 w 3985970"/>
                    <a:gd name="connsiteY27" fmla="*/ 353813 h 730601"/>
                    <a:gd name="connsiteX28" fmla="*/ 174609 w 3985970"/>
                    <a:gd name="connsiteY28" fmla="*/ 303268 h 730601"/>
                    <a:gd name="connsiteX29" fmla="*/ 142444 w 3985970"/>
                    <a:gd name="connsiteY29" fmla="*/ 243534 h 730601"/>
                    <a:gd name="connsiteX30" fmla="*/ 110279 w 3985970"/>
                    <a:gd name="connsiteY30" fmla="*/ 174609 h 730601"/>
                    <a:gd name="connsiteX31" fmla="*/ 68925 w 3985970"/>
                    <a:gd name="connsiteY31" fmla="*/ 101089 h 730601"/>
                    <a:gd name="connsiteX32" fmla="*/ 55140 w 3985970"/>
                    <a:gd name="connsiteY32" fmla="*/ 64330 h 730601"/>
                    <a:gd name="connsiteX33" fmla="*/ 0 w 3985970"/>
                    <a:gd name="connsiteY33" fmla="*/ 0 h 730601"/>
                    <a:gd name="connsiteX0" fmla="*/ 0 w 3985970"/>
                    <a:gd name="connsiteY0" fmla="*/ 0 h 730601"/>
                    <a:gd name="connsiteX1" fmla="*/ 3891944 w 3985970"/>
                    <a:gd name="connsiteY1" fmla="*/ 0 h 730601"/>
                    <a:gd name="connsiteX2" fmla="*/ 3892370 w 3985970"/>
                    <a:gd name="connsiteY2" fmla="*/ 62925 h 730601"/>
                    <a:gd name="connsiteX3" fmla="*/ 3959829 w 3985970"/>
                    <a:gd name="connsiteY3" fmla="*/ 102779 h 730601"/>
                    <a:gd name="connsiteX4" fmla="*/ 3985970 w 3985970"/>
                    <a:gd name="connsiteY4" fmla="*/ 148728 h 730601"/>
                    <a:gd name="connsiteX5" fmla="*/ 3982727 w 3985970"/>
                    <a:gd name="connsiteY5" fmla="*/ 205463 h 730601"/>
                    <a:gd name="connsiteX6" fmla="*/ 3933573 w 3985970"/>
                    <a:gd name="connsiteY6" fmla="*/ 283484 h 730601"/>
                    <a:gd name="connsiteX7" fmla="*/ 3824721 w 3985970"/>
                    <a:gd name="connsiteY7" fmla="*/ 369287 h 730601"/>
                    <a:gd name="connsiteX8" fmla="*/ 3727338 w 3985970"/>
                    <a:gd name="connsiteY8" fmla="*/ 432117 h 730601"/>
                    <a:gd name="connsiteX9" fmla="*/ 3620301 w 3985970"/>
                    <a:gd name="connsiteY9" fmla="*/ 481066 h 730601"/>
                    <a:gd name="connsiteX10" fmla="*/ 3506353 w 3985970"/>
                    <a:gd name="connsiteY10" fmla="*/ 531612 h 730601"/>
                    <a:gd name="connsiteX11" fmla="*/ 3336378 w 3985970"/>
                    <a:gd name="connsiteY11" fmla="*/ 588346 h 730601"/>
                    <a:gd name="connsiteX12" fmla="*/ 3176480 w 3985970"/>
                    <a:gd name="connsiteY12" fmla="*/ 626606 h 730601"/>
                    <a:gd name="connsiteX13" fmla="*/ 3041873 w 3985970"/>
                    <a:gd name="connsiteY13" fmla="*/ 638702 h 730601"/>
                    <a:gd name="connsiteX14" fmla="*/ 2936189 w 3985970"/>
                    <a:gd name="connsiteY14" fmla="*/ 661676 h 730601"/>
                    <a:gd name="connsiteX15" fmla="*/ 2839694 w 3985970"/>
                    <a:gd name="connsiteY15" fmla="*/ 680056 h 730601"/>
                    <a:gd name="connsiteX16" fmla="*/ 2720225 w 3985970"/>
                    <a:gd name="connsiteY16" fmla="*/ 703031 h 730601"/>
                    <a:gd name="connsiteX17" fmla="*/ 2582376 w 3985970"/>
                    <a:gd name="connsiteY17" fmla="*/ 716816 h 730601"/>
                    <a:gd name="connsiteX18" fmla="*/ 2292892 w 3985970"/>
                    <a:gd name="connsiteY18" fmla="*/ 726006 h 730601"/>
                    <a:gd name="connsiteX19" fmla="*/ 1773660 w 3985970"/>
                    <a:gd name="connsiteY19" fmla="*/ 730601 h 730601"/>
                    <a:gd name="connsiteX20" fmla="*/ 1410657 w 3985970"/>
                    <a:gd name="connsiteY20" fmla="*/ 721411 h 730601"/>
                    <a:gd name="connsiteX21" fmla="*/ 1098199 w 3985970"/>
                    <a:gd name="connsiteY21" fmla="*/ 689246 h 730601"/>
                    <a:gd name="connsiteX22" fmla="*/ 868450 w 3985970"/>
                    <a:gd name="connsiteY22" fmla="*/ 643297 h 730601"/>
                    <a:gd name="connsiteX23" fmla="*/ 675461 w 3985970"/>
                    <a:gd name="connsiteY23" fmla="*/ 597347 h 730601"/>
                    <a:gd name="connsiteX24" fmla="*/ 496257 w 3985970"/>
                    <a:gd name="connsiteY24" fmla="*/ 528422 h 730601"/>
                    <a:gd name="connsiteX25" fmla="*/ 353813 w 3985970"/>
                    <a:gd name="connsiteY25" fmla="*/ 468687 h 730601"/>
                    <a:gd name="connsiteX26" fmla="*/ 280293 w 3985970"/>
                    <a:gd name="connsiteY26" fmla="*/ 427333 h 730601"/>
                    <a:gd name="connsiteX27" fmla="*/ 215964 w 3985970"/>
                    <a:gd name="connsiteY27" fmla="*/ 353813 h 730601"/>
                    <a:gd name="connsiteX28" fmla="*/ 174609 w 3985970"/>
                    <a:gd name="connsiteY28" fmla="*/ 303268 h 730601"/>
                    <a:gd name="connsiteX29" fmla="*/ 142444 w 3985970"/>
                    <a:gd name="connsiteY29" fmla="*/ 243534 h 730601"/>
                    <a:gd name="connsiteX30" fmla="*/ 110279 w 3985970"/>
                    <a:gd name="connsiteY30" fmla="*/ 174609 h 730601"/>
                    <a:gd name="connsiteX31" fmla="*/ 68925 w 3985970"/>
                    <a:gd name="connsiteY31" fmla="*/ 101089 h 730601"/>
                    <a:gd name="connsiteX32" fmla="*/ 55140 w 3985970"/>
                    <a:gd name="connsiteY32" fmla="*/ 64330 h 730601"/>
                    <a:gd name="connsiteX33" fmla="*/ 0 w 3985970"/>
                    <a:gd name="connsiteY33" fmla="*/ 0 h 730601"/>
                    <a:gd name="connsiteX0" fmla="*/ 0 w 3985970"/>
                    <a:gd name="connsiteY0" fmla="*/ 0 h 730601"/>
                    <a:gd name="connsiteX1" fmla="*/ 3891944 w 3985970"/>
                    <a:gd name="connsiteY1" fmla="*/ 0 h 730601"/>
                    <a:gd name="connsiteX2" fmla="*/ 3892370 w 3985970"/>
                    <a:gd name="connsiteY2" fmla="*/ 62925 h 730601"/>
                    <a:gd name="connsiteX3" fmla="*/ 3959829 w 3985970"/>
                    <a:gd name="connsiteY3" fmla="*/ 102779 h 730601"/>
                    <a:gd name="connsiteX4" fmla="*/ 3985970 w 3985970"/>
                    <a:gd name="connsiteY4" fmla="*/ 148728 h 730601"/>
                    <a:gd name="connsiteX5" fmla="*/ 3982727 w 3985970"/>
                    <a:gd name="connsiteY5" fmla="*/ 205463 h 730601"/>
                    <a:gd name="connsiteX6" fmla="*/ 3933573 w 3985970"/>
                    <a:gd name="connsiteY6" fmla="*/ 283484 h 730601"/>
                    <a:gd name="connsiteX7" fmla="*/ 3824721 w 3985970"/>
                    <a:gd name="connsiteY7" fmla="*/ 369287 h 730601"/>
                    <a:gd name="connsiteX8" fmla="*/ 3727338 w 3985970"/>
                    <a:gd name="connsiteY8" fmla="*/ 432117 h 730601"/>
                    <a:gd name="connsiteX9" fmla="*/ 3665750 w 3985970"/>
                    <a:gd name="connsiteY9" fmla="*/ 502730 h 730601"/>
                    <a:gd name="connsiteX10" fmla="*/ 3506353 w 3985970"/>
                    <a:gd name="connsiteY10" fmla="*/ 531612 h 730601"/>
                    <a:gd name="connsiteX11" fmla="*/ 3336378 w 3985970"/>
                    <a:gd name="connsiteY11" fmla="*/ 588346 h 730601"/>
                    <a:gd name="connsiteX12" fmla="*/ 3176480 w 3985970"/>
                    <a:gd name="connsiteY12" fmla="*/ 626606 h 730601"/>
                    <a:gd name="connsiteX13" fmla="*/ 3041873 w 3985970"/>
                    <a:gd name="connsiteY13" fmla="*/ 638702 h 730601"/>
                    <a:gd name="connsiteX14" fmla="*/ 2936189 w 3985970"/>
                    <a:gd name="connsiteY14" fmla="*/ 661676 h 730601"/>
                    <a:gd name="connsiteX15" fmla="*/ 2839694 w 3985970"/>
                    <a:gd name="connsiteY15" fmla="*/ 680056 h 730601"/>
                    <a:gd name="connsiteX16" fmla="*/ 2720225 w 3985970"/>
                    <a:gd name="connsiteY16" fmla="*/ 703031 h 730601"/>
                    <a:gd name="connsiteX17" fmla="*/ 2582376 w 3985970"/>
                    <a:gd name="connsiteY17" fmla="*/ 716816 h 730601"/>
                    <a:gd name="connsiteX18" fmla="*/ 2292892 w 3985970"/>
                    <a:gd name="connsiteY18" fmla="*/ 726006 h 730601"/>
                    <a:gd name="connsiteX19" fmla="*/ 1773660 w 3985970"/>
                    <a:gd name="connsiteY19" fmla="*/ 730601 h 730601"/>
                    <a:gd name="connsiteX20" fmla="*/ 1410657 w 3985970"/>
                    <a:gd name="connsiteY20" fmla="*/ 721411 h 730601"/>
                    <a:gd name="connsiteX21" fmla="*/ 1098199 w 3985970"/>
                    <a:gd name="connsiteY21" fmla="*/ 689246 h 730601"/>
                    <a:gd name="connsiteX22" fmla="*/ 868450 w 3985970"/>
                    <a:gd name="connsiteY22" fmla="*/ 643297 h 730601"/>
                    <a:gd name="connsiteX23" fmla="*/ 675461 w 3985970"/>
                    <a:gd name="connsiteY23" fmla="*/ 597347 h 730601"/>
                    <a:gd name="connsiteX24" fmla="*/ 496257 w 3985970"/>
                    <a:gd name="connsiteY24" fmla="*/ 528422 h 730601"/>
                    <a:gd name="connsiteX25" fmla="*/ 353813 w 3985970"/>
                    <a:gd name="connsiteY25" fmla="*/ 468687 h 730601"/>
                    <a:gd name="connsiteX26" fmla="*/ 280293 w 3985970"/>
                    <a:gd name="connsiteY26" fmla="*/ 427333 h 730601"/>
                    <a:gd name="connsiteX27" fmla="*/ 215964 w 3985970"/>
                    <a:gd name="connsiteY27" fmla="*/ 353813 h 730601"/>
                    <a:gd name="connsiteX28" fmla="*/ 174609 w 3985970"/>
                    <a:gd name="connsiteY28" fmla="*/ 303268 h 730601"/>
                    <a:gd name="connsiteX29" fmla="*/ 142444 w 3985970"/>
                    <a:gd name="connsiteY29" fmla="*/ 243534 h 730601"/>
                    <a:gd name="connsiteX30" fmla="*/ 110279 w 3985970"/>
                    <a:gd name="connsiteY30" fmla="*/ 174609 h 730601"/>
                    <a:gd name="connsiteX31" fmla="*/ 68925 w 3985970"/>
                    <a:gd name="connsiteY31" fmla="*/ 101089 h 730601"/>
                    <a:gd name="connsiteX32" fmla="*/ 55140 w 3985970"/>
                    <a:gd name="connsiteY32" fmla="*/ 64330 h 730601"/>
                    <a:gd name="connsiteX33" fmla="*/ 0 w 3985970"/>
                    <a:gd name="connsiteY33" fmla="*/ 0 h 730601"/>
                    <a:gd name="connsiteX0" fmla="*/ 0 w 3985970"/>
                    <a:gd name="connsiteY0" fmla="*/ 0 h 730601"/>
                    <a:gd name="connsiteX1" fmla="*/ 3891944 w 3985970"/>
                    <a:gd name="connsiteY1" fmla="*/ 0 h 730601"/>
                    <a:gd name="connsiteX2" fmla="*/ 3892370 w 3985970"/>
                    <a:gd name="connsiteY2" fmla="*/ 62925 h 730601"/>
                    <a:gd name="connsiteX3" fmla="*/ 3959829 w 3985970"/>
                    <a:gd name="connsiteY3" fmla="*/ 102779 h 730601"/>
                    <a:gd name="connsiteX4" fmla="*/ 3985970 w 3985970"/>
                    <a:gd name="connsiteY4" fmla="*/ 148728 h 730601"/>
                    <a:gd name="connsiteX5" fmla="*/ 3982727 w 3985970"/>
                    <a:gd name="connsiteY5" fmla="*/ 205463 h 730601"/>
                    <a:gd name="connsiteX6" fmla="*/ 3933573 w 3985970"/>
                    <a:gd name="connsiteY6" fmla="*/ 283484 h 730601"/>
                    <a:gd name="connsiteX7" fmla="*/ 3824721 w 3985970"/>
                    <a:gd name="connsiteY7" fmla="*/ 369287 h 730601"/>
                    <a:gd name="connsiteX8" fmla="*/ 3785182 w 3985970"/>
                    <a:gd name="connsiteY8" fmla="*/ 444496 h 730601"/>
                    <a:gd name="connsiteX9" fmla="*/ 3665750 w 3985970"/>
                    <a:gd name="connsiteY9" fmla="*/ 502730 h 730601"/>
                    <a:gd name="connsiteX10" fmla="*/ 3506353 w 3985970"/>
                    <a:gd name="connsiteY10" fmla="*/ 531612 h 730601"/>
                    <a:gd name="connsiteX11" fmla="*/ 3336378 w 3985970"/>
                    <a:gd name="connsiteY11" fmla="*/ 588346 h 730601"/>
                    <a:gd name="connsiteX12" fmla="*/ 3176480 w 3985970"/>
                    <a:gd name="connsiteY12" fmla="*/ 626606 h 730601"/>
                    <a:gd name="connsiteX13" fmla="*/ 3041873 w 3985970"/>
                    <a:gd name="connsiteY13" fmla="*/ 638702 h 730601"/>
                    <a:gd name="connsiteX14" fmla="*/ 2936189 w 3985970"/>
                    <a:gd name="connsiteY14" fmla="*/ 661676 h 730601"/>
                    <a:gd name="connsiteX15" fmla="*/ 2839694 w 3985970"/>
                    <a:gd name="connsiteY15" fmla="*/ 680056 h 730601"/>
                    <a:gd name="connsiteX16" fmla="*/ 2720225 w 3985970"/>
                    <a:gd name="connsiteY16" fmla="*/ 703031 h 730601"/>
                    <a:gd name="connsiteX17" fmla="*/ 2582376 w 3985970"/>
                    <a:gd name="connsiteY17" fmla="*/ 716816 h 730601"/>
                    <a:gd name="connsiteX18" fmla="*/ 2292892 w 3985970"/>
                    <a:gd name="connsiteY18" fmla="*/ 726006 h 730601"/>
                    <a:gd name="connsiteX19" fmla="*/ 1773660 w 3985970"/>
                    <a:gd name="connsiteY19" fmla="*/ 730601 h 730601"/>
                    <a:gd name="connsiteX20" fmla="*/ 1410657 w 3985970"/>
                    <a:gd name="connsiteY20" fmla="*/ 721411 h 730601"/>
                    <a:gd name="connsiteX21" fmla="*/ 1098199 w 3985970"/>
                    <a:gd name="connsiteY21" fmla="*/ 689246 h 730601"/>
                    <a:gd name="connsiteX22" fmla="*/ 868450 w 3985970"/>
                    <a:gd name="connsiteY22" fmla="*/ 643297 h 730601"/>
                    <a:gd name="connsiteX23" fmla="*/ 675461 w 3985970"/>
                    <a:gd name="connsiteY23" fmla="*/ 597347 h 730601"/>
                    <a:gd name="connsiteX24" fmla="*/ 496257 w 3985970"/>
                    <a:gd name="connsiteY24" fmla="*/ 528422 h 730601"/>
                    <a:gd name="connsiteX25" fmla="*/ 353813 w 3985970"/>
                    <a:gd name="connsiteY25" fmla="*/ 468687 h 730601"/>
                    <a:gd name="connsiteX26" fmla="*/ 280293 w 3985970"/>
                    <a:gd name="connsiteY26" fmla="*/ 427333 h 730601"/>
                    <a:gd name="connsiteX27" fmla="*/ 215964 w 3985970"/>
                    <a:gd name="connsiteY27" fmla="*/ 353813 h 730601"/>
                    <a:gd name="connsiteX28" fmla="*/ 174609 w 3985970"/>
                    <a:gd name="connsiteY28" fmla="*/ 303268 h 730601"/>
                    <a:gd name="connsiteX29" fmla="*/ 142444 w 3985970"/>
                    <a:gd name="connsiteY29" fmla="*/ 243534 h 730601"/>
                    <a:gd name="connsiteX30" fmla="*/ 110279 w 3985970"/>
                    <a:gd name="connsiteY30" fmla="*/ 174609 h 730601"/>
                    <a:gd name="connsiteX31" fmla="*/ 68925 w 3985970"/>
                    <a:gd name="connsiteY31" fmla="*/ 101089 h 730601"/>
                    <a:gd name="connsiteX32" fmla="*/ 55140 w 3985970"/>
                    <a:gd name="connsiteY32" fmla="*/ 64330 h 730601"/>
                    <a:gd name="connsiteX33" fmla="*/ 0 w 3985970"/>
                    <a:gd name="connsiteY33" fmla="*/ 0 h 730601"/>
                    <a:gd name="connsiteX0" fmla="*/ 0 w 3985970"/>
                    <a:gd name="connsiteY0" fmla="*/ 0 h 730601"/>
                    <a:gd name="connsiteX1" fmla="*/ 3891944 w 3985970"/>
                    <a:gd name="connsiteY1" fmla="*/ 0 h 730601"/>
                    <a:gd name="connsiteX2" fmla="*/ 3892370 w 3985970"/>
                    <a:gd name="connsiteY2" fmla="*/ 62925 h 730601"/>
                    <a:gd name="connsiteX3" fmla="*/ 3959829 w 3985970"/>
                    <a:gd name="connsiteY3" fmla="*/ 102779 h 730601"/>
                    <a:gd name="connsiteX4" fmla="*/ 3985970 w 3985970"/>
                    <a:gd name="connsiteY4" fmla="*/ 148728 h 730601"/>
                    <a:gd name="connsiteX5" fmla="*/ 3982727 w 3985970"/>
                    <a:gd name="connsiteY5" fmla="*/ 205463 h 730601"/>
                    <a:gd name="connsiteX6" fmla="*/ 3933573 w 3985970"/>
                    <a:gd name="connsiteY6" fmla="*/ 283484 h 730601"/>
                    <a:gd name="connsiteX7" fmla="*/ 3907355 w 3985970"/>
                    <a:gd name="connsiteY7" fmla="*/ 378572 h 730601"/>
                    <a:gd name="connsiteX8" fmla="*/ 3785182 w 3985970"/>
                    <a:gd name="connsiteY8" fmla="*/ 444496 h 730601"/>
                    <a:gd name="connsiteX9" fmla="*/ 3665750 w 3985970"/>
                    <a:gd name="connsiteY9" fmla="*/ 502730 h 730601"/>
                    <a:gd name="connsiteX10" fmla="*/ 3506353 w 3985970"/>
                    <a:gd name="connsiteY10" fmla="*/ 531612 h 730601"/>
                    <a:gd name="connsiteX11" fmla="*/ 3336378 w 3985970"/>
                    <a:gd name="connsiteY11" fmla="*/ 588346 h 730601"/>
                    <a:gd name="connsiteX12" fmla="*/ 3176480 w 3985970"/>
                    <a:gd name="connsiteY12" fmla="*/ 626606 h 730601"/>
                    <a:gd name="connsiteX13" fmla="*/ 3041873 w 3985970"/>
                    <a:gd name="connsiteY13" fmla="*/ 638702 h 730601"/>
                    <a:gd name="connsiteX14" fmla="*/ 2936189 w 3985970"/>
                    <a:gd name="connsiteY14" fmla="*/ 661676 h 730601"/>
                    <a:gd name="connsiteX15" fmla="*/ 2839694 w 3985970"/>
                    <a:gd name="connsiteY15" fmla="*/ 680056 h 730601"/>
                    <a:gd name="connsiteX16" fmla="*/ 2720225 w 3985970"/>
                    <a:gd name="connsiteY16" fmla="*/ 703031 h 730601"/>
                    <a:gd name="connsiteX17" fmla="*/ 2582376 w 3985970"/>
                    <a:gd name="connsiteY17" fmla="*/ 716816 h 730601"/>
                    <a:gd name="connsiteX18" fmla="*/ 2292892 w 3985970"/>
                    <a:gd name="connsiteY18" fmla="*/ 726006 h 730601"/>
                    <a:gd name="connsiteX19" fmla="*/ 1773660 w 3985970"/>
                    <a:gd name="connsiteY19" fmla="*/ 730601 h 730601"/>
                    <a:gd name="connsiteX20" fmla="*/ 1410657 w 3985970"/>
                    <a:gd name="connsiteY20" fmla="*/ 721411 h 730601"/>
                    <a:gd name="connsiteX21" fmla="*/ 1098199 w 3985970"/>
                    <a:gd name="connsiteY21" fmla="*/ 689246 h 730601"/>
                    <a:gd name="connsiteX22" fmla="*/ 868450 w 3985970"/>
                    <a:gd name="connsiteY22" fmla="*/ 643297 h 730601"/>
                    <a:gd name="connsiteX23" fmla="*/ 675461 w 3985970"/>
                    <a:gd name="connsiteY23" fmla="*/ 597347 h 730601"/>
                    <a:gd name="connsiteX24" fmla="*/ 496257 w 3985970"/>
                    <a:gd name="connsiteY24" fmla="*/ 528422 h 730601"/>
                    <a:gd name="connsiteX25" fmla="*/ 353813 w 3985970"/>
                    <a:gd name="connsiteY25" fmla="*/ 468687 h 730601"/>
                    <a:gd name="connsiteX26" fmla="*/ 280293 w 3985970"/>
                    <a:gd name="connsiteY26" fmla="*/ 427333 h 730601"/>
                    <a:gd name="connsiteX27" fmla="*/ 215964 w 3985970"/>
                    <a:gd name="connsiteY27" fmla="*/ 353813 h 730601"/>
                    <a:gd name="connsiteX28" fmla="*/ 174609 w 3985970"/>
                    <a:gd name="connsiteY28" fmla="*/ 303268 h 730601"/>
                    <a:gd name="connsiteX29" fmla="*/ 142444 w 3985970"/>
                    <a:gd name="connsiteY29" fmla="*/ 243534 h 730601"/>
                    <a:gd name="connsiteX30" fmla="*/ 110279 w 3985970"/>
                    <a:gd name="connsiteY30" fmla="*/ 174609 h 730601"/>
                    <a:gd name="connsiteX31" fmla="*/ 68925 w 3985970"/>
                    <a:gd name="connsiteY31" fmla="*/ 101089 h 730601"/>
                    <a:gd name="connsiteX32" fmla="*/ 55140 w 3985970"/>
                    <a:gd name="connsiteY32" fmla="*/ 64330 h 730601"/>
                    <a:gd name="connsiteX33" fmla="*/ 0 w 3985970"/>
                    <a:gd name="connsiteY33" fmla="*/ 0 h 730601"/>
                    <a:gd name="connsiteX0" fmla="*/ 0 w 4016207"/>
                    <a:gd name="connsiteY0" fmla="*/ 0 h 730601"/>
                    <a:gd name="connsiteX1" fmla="*/ 3891944 w 4016207"/>
                    <a:gd name="connsiteY1" fmla="*/ 0 h 730601"/>
                    <a:gd name="connsiteX2" fmla="*/ 3892370 w 4016207"/>
                    <a:gd name="connsiteY2" fmla="*/ 62925 h 730601"/>
                    <a:gd name="connsiteX3" fmla="*/ 3959829 w 4016207"/>
                    <a:gd name="connsiteY3" fmla="*/ 102779 h 730601"/>
                    <a:gd name="connsiteX4" fmla="*/ 3985970 w 4016207"/>
                    <a:gd name="connsiteY4" fmla="*/ 148728 h 730601"/>
                    <a:gd name="connsiteX5" fmla="*/ 3982727 w 4016207"/>
                    <a:gd name="connsiteY5" fmla="*/ 205463 h 730601"/>
                    <a:gd name="connsiteX6" fmla="*/ 4016207 w 4016207"/>
                    <a:gd name="connsiteY6" fmla="*/ 305148 h 730601"/>
                    <a:gd name="connsiteX7" fmla="*/ 3907355 w 4016207"/>
                    <a:gd name="connsiteY7" fmla="*/ 378572 h 730601"/>
                    <a:gd name="connsiteX8" fmla="*/ 3785182 w 4016207"/>
                    <a:gd name="connsiteY8" fmla="*/ 444496 h 730601"/>
                    <a:gd name="connsiteX9" fmla="*/ 3665750 w 4016207"/>
                    <a:gd name="connsiteY9" fmla="*/ 502730 h 730601"/>
                    <a:gd name="connsiteX10" fmla="*/ 3506353 w 4016207"/>
                    <a:gd name="connsiteY10" fmla="*/ 531612 h 730601"/>
                    <a:gd name="connsiteX11" fmla="*/ 3336378 w 4016207"/>
                    <a:gd name="connsiteY11" fmla="*/ 588346 h 730601"/>
                    <a:gd name="connsiteX12" fmla="*/ 3176480 w 4016207"/>
                    <a:gd name="connsiteY12" fmla="*/ 626606 h 730601"/>
                    <a:gd name="connsiteX13" fmla="*/ 3041873 w 4016207"/>
                    <a:gd name="connsiteY13" fmla="*/ 638702 h 730601"/>
                    <a:gd name="connsiteX14" fmla="*/ 2936189 w 4016207"/>
                    <a:gd name="connsiteY14" fmla="*/ 661676 h 730601"/>
                    <a:gd name="connsiteX15" fmla="*/ 2839694 w 4016207"/>
                    <a:gd name="connsiteY15" fmla="*/ 680056 h 730601"/>
                    <a:gd name="connsiteX16" fmla="*/ 2720225 w 4016207"/>
                    <a:gd name="connsiteY16" fmla="*/ 703031 h 730601"/>
                    <a:gd name="connsiteX17" fmla="*/ 2582376 w 4016207"/>
                    <a:gd name="connsiteY17" fmla="*/ 716816 h 730601"/>
                    <a:gd name="connsiteX18" fmla="*/ 2292892 w 4016207"/>
                    <a:gd name="connsiteY18" fmla="*/ 726006 h 730601"/>
                    <a:gd name="connsiteX19" fmla="*/ 1773660 w 4016207"/>
                    <a:gd name="connsiteY19" fmla="*/ 730601 h 730601"/>
                    <a:gd name="connsiteX20" fmla="*/ 1410657 w 4016207"/>
                    <a:gd name="connsiteY20" fmla="*/ 721411 h 730601"/>
                    <a:gd name="connsiteX21" fmla="*/ 1098199 w 4016207"/>
                    <a:gd name="connsiteY21" fmla="*/ 689246 h 730601"/>
                    <a:gd name="connsiteX22" fmla="*/ 868450 w 4016207"/>
                    <a:gd name="connsiteY22" fmla="*/ 643297 h 730601"/>
                    <a:gd name="connsiteX23" fmla="*/ 675461 w 4016207"/>
                    <a:gd name="connsiteY23" fmla="*/ 597347 h 730601"/>
                    <a:gd name="connsiteX24" fmla="*/ 496257 w 4016207"/>
                    <a:gd name="connsiteY24" fmla="*/ 528422 h 730601"/>
                    <a:gd name="connsiteX25" fmla="*/ 353813 w 4016207"/>
                    <a:gd name="connsiteY25" fmla="*/ 468687 h 730601"/>
                    <a:gd name="connsiteX26" fmla="*/ 280293 w 4016207"/>
                    <a:gd name="connsiteY26" fmla="*/ 427333 h 730601"/>
                    <a:gd name="connsiteX27" fmla="*/ 215964 w 4016207"/>
                    <a:gd name="connsiteY27" fmla="*/ 353813 h 730601"/>
                    <a:gd name="connsiteX28" fmla="*/ 174609 w 4016207"/>
                    <a:gd name="connsiteY28" fmla="*/ 303268 h 730601"/>
                    <a:gd name="connsiteX29" fmla="*/ 142444 w 4016207"/>
                    <a:gd name="connsiteY29" fmla="*/ 243534 h 730601"/>
                    <a:gd name="connsiteX30" fmla="*/ 110279 w 4016207"/>
                    <a:gd name="connsiteY30" fmla="*/ 174609 h 730601"/>
                    <a:gd name="connsiteX31" fmla="*/ 68925 w 4016207"/>
                    <a:gd name="connsiteY31" fmla="*/ 101089 h 730601"/>
                    <a:gd name="connsiteX32" fmla="*/ 55140 w 4016207"/>
                    <a:gd name="connsiteY32" fmla="*/ 64330 h 730601"/>
                    <a:gd name="connsiteX33" fmla="*/ 0 w 4016207"/>
                    <a:gd name="connsiteY33" fmla="*/ 0 h 730601"/>
                    <a:gd name="connsiteX0" fmla="*/ 0 w 4061228"/>
                    <a:gd name="connsiteY0" fmla="*/ 0 h 730601"/>
                    <a:gd name="connsiteX1" fmla="*/ 3891944 w 4061228"/>
                    <a:gd name="connsiteY1" fmla="*/ 0 h 730601"/>
                    <a:gd name="connsiteX2" fmla="*/ 3892370 w 4061228"/>
                    <a:gd name="connsiteY2" fmla="*/ 62925 h 730601"/>
                    <a:gd name="connsiteX3" fmla="*/ 3959829 w 4061228"/>
                    <a:gd name="connsiteY3" fmla="*/ 102779 h 730601"/>
                    <a:gd name="connsiteX4" fmla="*/ 3985970 w 4061228"/>
                    <a:gd name="connsiteY4" fmla="*/ 148728 h 730601"/>
                    <a:gd name="connsiteX5" fmla="*/ 4061228 w 4061228"/>
                    <a:gd name="connsiteY5" fmla="*/ 205463 h 730601"/>
                    <a:gd name="connsiteX6" fmla="*/ 4016207 w 4061228"/>
                    <a:gd name="connsiteY6" fmla="*/ 305148 h 730601"/>
                    <a:gd name="connsiteX7" fmla="*/ 3907355 w 4061228"/>
                    <a:gd name="connsiteY7" fmla="*/ 378572 h 730601"/>
                    <a:gd name="connsiteX8" fmla="*/ 3785182 w 4061228"/>
                    <a:gd name="connsiteY8" fmla="*/ 444496 h 730601"/>
                    <a:gd name="connsiteX9" fmla="*/ 3665750 w 4061228"/>
                    <a:gd name="connsiteY9" fmla="*/ 502730 h 730601"/>
                    <a:gd name="connsiteX10" fmla="*/ 3506353 w 4061228"/>
                    <a:gd name="connsiteY10" fmla="*/ 531612 h 730601"/>
                    <a:gd name="connsiteX11" fmla="*/ 3336378 w 4061228"/>
                    <a:gd name="connsiteY11" fmla="*/ 588346 h 730601"/>
                    <a:gd name="connsiteX12" fmla="*/ 3176480 w 4061228"/>
                    <a:gd name="connsiteY12" fmla="*/ 626606 h 730601"/>
                    <a:gd name="connsiteX13" fmla="*/ 3041873 w 4061228"/>
                    <a:gd name="connsiteY13" fmla="*/ 638702 h 730601"/>
                    <a:gd name="connsiteX14" fmla="*/ 2936189 w 4061228"/>
                    <a:gd name="connsiteY14" fmla="*/ 661676 h 730601"/>
                    <a:gd name="connsiteX15" fmla="*/ 2839694 w 4061228"/>
                    <a:gd name="connsiteY15" fmla="*/ 680056 h 730601"/>
                    <a:gd name="connsiteX16" fmla="*/ 2720225 w 4061228"/>
                    <a:gd name="connsiteY16" fmla="*/ 703031 h 730601"/>
                    <a:gd name="connsiteX17" fmla="*/ 2582376 w 4061228"/>
                    <a:gd name="connsiteY17" fmla="*/ 716816 h 730601"/>
                    <a:gd name="connsiteX18" fmla="*/ 2292892 w 4061228"/>
                    <a:gd name="connsiteY18" fmla="*/ 726006 h 730601"/>
                    <a:gd name="connsiteX19" fmla="*/ 1773660 w 4061228"/>
                    <a:gd name="connsiteY19" fmla="*/ 730601 h 730601"/>
                    <a:gd name="connsiteX20" fmla="*/ 1410657 w 4061228"/>
                    <a:gd name="connsiteY20" fmla="*/ 721411 h 730601"/>
                    <a:gd name="connsiteX21" fmla="*/ 1098199 w 4061228"/>
                    <a:gd name="connsiteY21" fmla="*/ 689246 h 730601"/>
                    <a:gd name="connsiteX22" fmla="*/ 868450 w 4061228"/>
                    <a:gd name="connsiteY22" fmla="*/ 643297 h 730601"/>
                    <a:gd name="connsiteX23" fmla="*/ 675461 w 4061228"/>
                    <a:gd name="connsiteY23" fmla="*/ 597347 h 730601"/>
                    <a:gd name="connsiteX24" fmla="*/ 496257 w 4061228"/>
                    <a:gd name="connsiteY24" fmla="*/ 528422 h 730601"/>
                    <a:gd name="connsiteX25" fmla="*/ 353813 w 4061228"/>
                    <a:gd name="connsiteY25" fmla="*/ 468687 h 730601"/>
                    <a:gd name="connsiteX26" fmla="*/ 280293 w 4061228"/>
                    <a:gd name="connsiteY26" fmla="*/ 427333 h 730601"/>
                    <a:gd name="connsiteX27" fmla="*/ 215964 w 4061228"/>
                    <a:gd name="connsiteY27" fmla="*/ 353813 h 730601"/>
                    <a:gd name="connsiteX28" fmla="*/ 174609 w 4061228"/>
                    <a:gd name="connsiteY28" fmla="*/ 303268 h 730601"/>
                    <a:gd name="connsiteX29" fmla="*/ 142444 w 4061228"/>
                    <a:gd name="connsiteY29" fmla="*/ 243534 h 730601"/>
                    <a:gd name="connsiteX30" fmla="*/ 110279 w 4061228"/>
                    <a:gd name="connsiteY30" fmla="*/ 174609 h 730601"/>
                    <a:gd name="connsiteX31" fmla="*/ 68925 w 4061228"/>
                    <a:gd name="connsiteY31" fmla="*/ 101089 h 730601"/>
                    <a:gd name="connsiteX32" fmla="*/ 55140 w 4061228"/>
                    <a:gd name="connsiteY32" fmla="*/ 64330 h 730601"/>
                    <a:gd name="connsiteX33" fmla="*/ 0 w 4061228"/>
                    <a:gd name="connsiteY33" fmla="*/ 0 h 730601"/>
                    <a:gd name="connsiteX0" fmla="*/ 0 w 4061228"/>
                    <a:gd name="connsiteY0" fmla="*/ 0 h 772429"/>
                    <a:gd name="connsiteX1" fmla="*/ 3891944 w 4061228"/>
                    <a:gd name="connsiteY1" fmla="*/ 0 h 772429"/>
                    <a:gd name="connsiteX2" fmla="*/ 3892370 w 4061228"/>
                    <a:gd name="connsiteY2" fmla="*/ 62925 h 772429"/>
                    <a:gd name="connsiteX3" fmla="*/ 3959829 w 4061228"/>
                    <a:gd name="connsiteY3" fmla="*/ 102779 h 772429"/>
                    <a:gd name="connsiteX4" fmla="*/ 3985970 w 4061228"/>
                    <a:gd name="connsiteY4" fmla="*/ 148728 h 772429"/>
                    <a:gd name="connsiteX5" fmla="*/ 4061228 w 4061228"/>
                    <a:gd name="connsiteY5" fmla="*/ 205463 h 772429"/>
                    <a:gd name="connsiteX6" fmla="*/ 4016207 w 4061228"/>
                    <a:gd name="connsiteY6" fmla="*/ 305148 h 772429"/>
                    <a:gd name="connsiteX7" fmla="*/ 3907355 w 4061228"/>
                    <a:gd name="connsiteY7" fmla="*/ 378572 h 772429"/>
                    <a:gd name="connsiteX8" fmla="*/ 3785182 w 4061228"/>
                    <a:gd name="connsiteY8" fmla="*/ 444496 h 772429"/>
                    <a:gd name="connsiteX9" fmla="*/ 3665750 w 4061228"/>
                    <a:gd name="connsiteY9" fmla="*/ 502730 h 772429"/>
                    <a:gd name="connsiteX10" fmla="*/ 3506353 w 4061228"/>
                    <a:gd name="connsiteY10" fmla="*/ 531612 h 772429"/>
                    <a:gd name="connsiteX11" fmla="*/ 3336378 w 4061228"/>
                    <a:gd name="connsiteY11" fmla="*/ 588346 h 772429"/>
                    <a:gd name="connsiteX12" fmla="*/ 3176480 w 4061228"/>
                    <a:gd name="connsiteY12" fmla="*/ 626606 h 772429"/>
                    <a:gd name="connsiteX13" fmla="*/ 3041873 w 4061228"/>
                    <a:gd name="connsiteY13" fmla="*/ 638702 h 772429"/>
                    <a:gd name="connsiteX14" fmla="*/ 2936189 w 4061228"/>
                    <a:gd name="connsiteY14" fmla="*/ 661676 h 772429"/>
                    <a:gd name="connsiteX15" fmla="*/ 2839694 w 4061228"/>
                    <a:gd name="connsiteY15" fmla="*/ 680056 h 772429"/>
                    <a:gd name="connsiteX16" fmla="*/ 2720225 w 4061228"/>
                    <a:gd name="connsiteY16" fmla="*/ 703031 h 772429"/>
                    <a:gd name="connsiteX17" fmla="*/ 2582376 w 4061228"/>
                    <a:gd name="connsiteY17" fmla="*/ 716816 h 772429"/>
                    <a:gd name="connsiteX18" fmla="*/ 2375526 w 4061228"/>
                    <a:gd name="connsiteY18" fmla="*/ 772429 h 772429"/>
                    <a:gd name="connsiteX19" fmla="*/ 1773660 w 4061228"/>
                    <a:gd name="connsiteY19" fmla="*/ 730601 h 772429"/>
                    <a:gd name="connsiteX20" fmla="*/ 1410657 w 4061228"/>
                    <a:gd name="connsiteY20" fmla="*/ 721411 h 772429"/>
                    <a:gd name="connsiteX21" fmla="*/ 1098199 w 4061228"/>
                    <a:gd name="connsiteY21" fmla="*/ 689246 h 772429"/>
                    <a:gd name="connsiteX22" fmla="*/ 868450 w 4061228"/>
                    <a:gd name="connsiteY22" fmla="*/ 643297 h 772429"/>
                    <a:gd name="connsiteX23" fmla="*/ 675461 w 4061228"/>
                    <a:gd name="connsiteY23" fmla="*/ 597347 h 772429"/>
                    <a:gd name="connsiteX24" fmla="*/ 496257 w 4061228"/>
                    <a:gd name="connsiteY24" fmla="*/ 528422 h 772429"/>
                    <a:gd name="connsiteX25" fmla="*/ 353813 w 4061228"/>
                    <a:gd name="connsiteY25" fmla="*/ 468687 h 772429"/>
                    <a:gd name="connsiteX26" fmla="*/ 280293 w 4061228"/>
                    <a:gd name="connsiteY26" fmla="*/ 427333 h 772429"/>
                    <a:gd name="connsiteX27" fmla="*/ 215964 w 4061228"/>
                    <a:gd name="connsiteY27" fmla="*/ 353813 h 772429"/>
                    <a:gd name="connsiteX28" fmla="*/ 174609 w 4061228"/>
                    <a:gd name="connsiteY28" fmla="*/ 303268 h 772429"/>
                    <a:gd name="connsiteX29" fmla="*/ 142444 w 4061228"/>
                    <a:gd name="connsiteY29" fmla="*/ 243534 h 772429"/>
                    <a:gd name="connsiteX30" fmla="*/ 110279 w 4061228"/>
                    <a:gd name="connsiteY30" fmla="*/ 174609 h 772429"/>
                    <a:gd name="connsiteX31" fmla="*/ 68925 w 4061228"/>
                    <a:gd name="connsiteY31" fmla="*/ 101089 h 772429"/>
                    <a:gd name="connsiteX32" fmla="*/ 55140 w 4061228"/>
                    <a:gd name="connsiteY32" fmla="*/ 64330 h 772429"/>
                    <a:gd name="connsiteX33" fmla="*/ 0 w 4061228"/>
                    <a:gd name="connsiteY33" fmla="*/ 0 h 772429"/>
                    <a:gd name="connsiteX0" fmla="*/ 0 w 4061228"/>
                    <a:gd name="connsiteY0" fmla="*/ 0 h 781808"/>
                    <a:gd name="connsiteX1" fmla="*/ 3891944 w 4061228"/>
                    <a:gd name="connsiteY1" fmla="*/ 0 h 781808"/>
                    <a:gd name="connsiteX2" fmla="*/ 3892370 w 4061228"/>
                    <a:gd name="connsiteY2" fmla="*/ 62925 h 781808"/>
                    <a:gd name="connsiteX3" fmla="*/ 3959829 w 4061228"/>
                    <a:gd name="connsiteY3" fmla="*/ 102779 h 781808"/>
                    <a:gd name="connsiteX4" fmla="*/ 3985970 w 4061228"/>
                    <a:gd name="connsiteY4" fmla="*/ 148728 h 781808"/>
                    <a:gd name="connsiteX5" fmla="*/ 4061228 w 4061228"/>
                    <a:gd name="connsiteY5" fmla="*/ 205463 h 781808"/>
                    <a:gd name="connsiteX6" fmla="*/ 4016207 w 4061228"/>
                    <a:gd name="connsiteY6" fmla="*/ 305148 h 781808"/>
                    <a:gd name="connsiteX7" fmla="*/ 3907355 w 4061228"/>
                    <a:gd name="connsiteY7" fmla="*/ 378572 h 781808"/>
                    <a:gd name="connsiteX8" fmla="*/ 3785182 w 4061228"/>
                    <a:gd name="connsiteY8" fmla="*/ 444496 h 781808"/>
                    <a:gd name="connsiteX9" fmla="*/ 3665750 w 4061228"/>
                    <a:gd name="connsiteY9" fmla="*/ 502730 h 781808"/>
                    <a:gd name="connsiteX10" fmla="*/ 3506353 w 4061228"/>
                    <a:gd name="connsiteY10" fmla="*/ 531612 h 781808"/>
                    <a:gd name="connsiteX11" fmla="*/ 3336378 w 4061228"/>
                    <a:gd name="connsiteY11" fmla="*/ 588346 h 781808"/>
                    <a:gd name="connsiteX12" fmla="*/ 3176480 w 4061228"/>
                    <a:gd name="connsiteY12" fmla="*/ 626606 h 781808"/>
                    <a:gd name="connsiteX13" fmla="*/ 3041873 w 4061228"/>
                    <a:gd name="connsiteY13" fmla="*/ 638702 h 781808"/>
                    <a:gd name="connsiteX14" fmla="*/ 2936189 w 4061228"/>
                    <a:gd name="connsiteY14" fmla="*/ 661676 h 781808"/>
                    <a:gd name="connsiteX15" fmla="*/ 2839694 w 4061228"/>
                    <a:gd name="connsiteY15" fmla="*/ 680056 h 781808"/>
                    <a:gd name="connsiteX16" fmla="*/ 2720225 w 4061228"/>
                    <a:gd name="connsiteY16" fmla="*/ 703031 h 781808"/>
                    <a:gd name="connsiteX17" fmla="*/ 2665010 w 4061228"/>
                    <a:gd name="connsiteY17" fmla="*/ 781808 h 781808"/>
                    <a:gd name="connsiteX18" fmla="*/ 2375526 w 4061228"/>
                    <a:gd name="connsiteY18" fmla="*/ 772429 h 781808"/>
                    <a:gd name="connsiteX19" fmla="*/ 1773660 w 4061228"/>
                    <a:gd name="connsiteY19" fmla="*/ 730601 h 781808"/>
                    <a:gd name="connsiteX20" fmla="*/ 1410657 w 4061228"/>
                    <a:gd name="connsiteY20" fmla="*/ 721411 h 781808"/>
                    <a:gd name="connsiteX21" fmla="*/ 1098199 w 4061228"/>
                    <a:gd name="connsiteY21" fmla="*/ 689246 h 781808"/>
                    <a:gd name="connsiteX22" fmla="*/ 868450 w 4061228"/>
                    <a:gd name="connsiteY22" fmla="*/ 643297 h 781808"/>
                    <a:gd name="connsiteX23" fmla="*/ 675461 w 4061228"/>
                    <a:gd name="connsiteY23" fmla="*/ 597347 h 781808"/>
                    <a:gd name="connsiteX24" fmla="*/ 496257 w 4061228"/>
                    <a:gd name="connsiteY24" fmla="*/ 528422 h 781808"/>
                    <a:gd name="connsiteX25" fmla="*/ 353813 w 4061228"/>
                    <a:gd name="connsiteY25" fmla="*/ 468687 h 781808"/>
                    <a:gd name="connsiteX26" fmla="*/ 280293 w 4061228"/>
                    <a:gd name="connsiteY26" fmla="*/ 427333 h 781808"/>
                    <a:gd name="connsiteX27" fmla="*/ 215964 w 4061228"/>
                    <a:gd name="connsiteY27" fmla="*/ 353813 h 781808"/>
                    <a:gd name="connsiteX28" fmla="*/ 174609 w 4061228"/>
                    <a:gd name="connsiteY28" fmla="*/ 303268 h 781808"/>
                    <a:gd name="connsiteX29" fmla="*/ 142444 w 4061228"/>
                    <a:gd name="connsiteY29" fmla="*/ 243534 h 781808"/>
                    <a:gd name="connsiteX30" fmla="*/ 110279 w 4061228"/>
                    <a:gd name="connsiteY30" fmla="*/ 174609 h 781808"/>
                    <a:gd name="connsiteX31" fmla="*/ 68925 w 4061228"/>
                    <a:gd name="connsiteY31" fmla="*/ 101089 h 781808"/>
                    <a:gd name="connsiteX32" fmla="*/ 55140 w 4061228"/>
                    <a:gd name="connsiteY32" fmla="*/ 64330 h 781808"/>
                    <a:gd name="connsiteX33" fmla="*/ 0 w 4061228"/>
                    <a:gd name="connsiteY33" fmla="*/ 0 h 781808"/>
                    <a:gd name="connsiteX0" fmla="*/ 0 w 4061228"/>
                    <a:gd name="connsiteY0" fmla="*/ 0 h 781808"/>
                    <a:gd name="connsiteX1" fmla="*/ 3891944 w 4061228"/>
                    <a:gd name="connsiteY1" fmla="*/ 0 h 781808"/>
                    <a:gd name="connsiteX2" fmla="*/ 3892370 w 4061228"/>
                    <a:gd name="connsiteY2" fmla="*/ 62925 h 781808"/>
                    <a:gd name="connsiteX3" fmla="*/ 3959829 w 4061228"/>
                    <a:gd name="connsiteY3" fmla="*/ 102779 h 781808"/>
                    <a:gd name="connsiteX4" fmla="*/ 3985970 w 4061228"/>
                    <a:gd name="connsiteY4" fmla="*/ 148728 h 781808"/>
                    <a:gd name="connsiteX5" fmla="*/ 4061228 w 4061228"/>
                    <a:gd name="connsiteY5" fmla="*/ 205463 h 781808"/>
                    <a:gd name="connsiteX6" fmla="*/ 4016207 w 4061228"/>
                    <a:gd name="connsiteY6" fmla="*/ 305148 h 781808"/>
                    <a:gd name="connsiteX7" fmla="*/ 3907355 w 4061228"/>
                    <a:gd name="connsiteY7" fmla="*/ 378572 h 781808"/>
                    <a:gd name="connsiteX8" fmla="*/ 3785182 w 4061228"/>
                    <a:gd name="connsiteY8" fmla="*/ 444496 h 781808"/>
                    <a:gd name="connsiteX9" fmla="*/ 3665750 w 4061228"/>
                    <a:gd name="connsiteY9" fmla="*/ 502730 h 781808"/>
                    <a:gd name="connsiteX10" fmla="*/ 3506353 w 4061228"/>
                    <a:gd name="connsiteY10" fmla="*/ 531612 h 781808"/>
                    <a:gd name="connsiteX11" fmla="*/ 3336378 w 4061228"/>
                    <a:gd name="connsiteY11" fmla="*/ 588346 h 781808"/>
                    <a:gd name="connsiteX12" fmla="*/ 3176480 w 4061228"/>
                    <a:gd name="connsiteY12" fmla="*/ 626606 h 781808"/>
                    <a:gd name="connsiteX13" fmla="*/ 3041873 w 4061228"/>
                    <a:gd name="connsiteY13" fmla="*/ 638702 h 781808"/>
                    <a:gd name="connsiteX14" fmla="*/ 2936189 w 4061228"/>
                    <a:gd name="connsiteY14" fmla="*/ 661676 h 781808"/>
                    <a:gd name="connsiteX15" fmla="*/ 2839694 w 4061228"/>
                    <a:gd name="connsiteY15" fmla="*/ 680056 h 781808"/>
                    <a:gd name="connsiteX16" fmla="*/ 2840043 w 4061228"/>
                    <a:gd name="connsiteY16" fmla="*/ 771118 h 781808"/>
                    <a:gd name="connsiteX17" fmla="*/ 2665010 w 4061228"/>
                    <a:gd name="connsiteY17" fmla="*/ 781808 h 781808"/>
                    <a:gd name="connsiteX18" fmla="*/ 2375526 w 4061228"/>
                    <a:gd name="connsiteY18" fmla="*/ 772429 h 781808"/>
                    <a:gd name="connsiteX19" fmla="*/ 1773660 w 4061228"/>
                    <a:gd name="connsiteY19" fmla="*/ 730601 h 781808"/>
                    <a:gd name="connsiteX20" fmla="*/ 1410657 w 4061228"/>
                    <a:gd name="connsiteY20" fmla="*/ 721411 h 781808"/>
                    <a:gd name="connsiteX21" fmla="*/ 1098199 w 4061228"/>
                    <a:gd name="connsiteY21" fmla="*/ 689246 h 781808"/>
                    <a:gd name="connsiteX22" fmla="*/ 868450 w 4061228"/>
                    <a:gd name="connsiteY22" fmla="*/ 643297 h 781808"/>
                    <a:gd name="connsiteX23" fmla="*/ 675461 w 4061228"/>
                    <a:gd name="connsiteY23" fmla="*/ 597347 h 781808"/>
                    <a:gd name="connsiteX24" fmla="*/ 496257 w 4061228"/>
                    <a:gd name="connsiteY24" fmla="*/ 528422 h 781808"/>
                    <a:gd name="connsiteX25" fmla="*/ 353813 w 4061228"/>
                    <a:gd name="connsiteY25" fmla="*/ 468687 h 781808"/>
                    <a:gd name="connsiteX26" fmla="*/ 280293 w 4061228"/>
                    <a:gd name="connsiteY26" fmla="*/ 427333 h 781808"/>
                    <a:gd name="connsiteX27" fmla="*/ 215964 w 4061228"/>
                    <a:gd name="connsiteY27" fmla="*/ 353813 h 781808"/>
                    <a:gd name="connsiteX28" fmla="*/ 174609 w 4061228"/>
                    <a:gd name="connsiteY28" fmla="*/ 303268 h 781808"/>
                    <a:gd name="connsiteX29" fmla="*/ 142444 w 4061228"/>
                    <a:gd name="connsiteY29" fmla="*/ 243534 h 781808"/>
                    <a:gd name="connsiteX30" fmla="*/ 110279 w 4061228"/>
                    <a:gd name="connsiteY30" fmla="*/ 174609 h 781808"/>
                    <a:gd name="connsiteX31" fmla="*/ 68925 w 4061228"/>
                    <a:gd name="connsiteY31" fmla="*/ 101089 h 781808"/>
                    <a:gd name="connsiteX32" fmla="*/ 55140 w 4061228"/>
                    <a:gd name="connsiteY32" fmla="*/ 64330 h 781808"/>
                    <a:gd name="connsiteX33" fmla="*/ 0 w 4061228"/>
                    <a:gd name="connsiteY33" fmla="*/ 0 h 781808"/>
                    <a:gd name="connsiteX0" fmla="*/ 0 w 4061228"/>
                    <a:gd name="connsiteY0" fmla="*/ 0 h 781808"/>
                    <a:gd name="connsiteX1" fmla="*/ 3891944 w 4061228"/>
                    <a:gd name="connsiteY1" fmla="*/ 0 h 781808"/>
                    <a:gd name="connsiteX2" fmla="*/ 3892370 w 4061228"/>
                    <a:gd name="connsiteY2" fmla="*/ 62925 h 781808"/>
                    <a:gd name="connsiteX3" fmla="*/ 3959829 w 4061228"/>
                    <a:gd name="connsiteY3" fmla="*/ 102779 h 781808"/>
                    <a:gd name="connsiteX4" fmla="*/ 3985970 w 4061228"/>
                    <a:gd name="connsiteY4" fmla="*/ 148728 h 781808"/>
                    <a:gd name="connsiteX5" fmla="*/ 4061228 w 4061228"/>
                    <a:gd name="connsiteY5" fmla="*/ 205463 h 781808"/>
                    <a:gd name="connsiteX6" fmla="*/ 4016207 w 4061228"/>
                    <a:gd name="connsiteY6" fmla="*/ 305148 h 781808"/>
                    <a:gd name="connsiteX7" fmla="*/ 3907355 w 4061228"/>
                    <a:gd name="connsiteY7" fmla="*/ 378572 h 781808"/>
                    <a:gd name="connsiteX8" fmla="*/ 3785182 w 4061228"/>
                    <a:gd name="connsiteY8" fmla="*/ 444496 h 781808"/>
                    <a:gd name="connsiteX9" fmla="*/ 3665750 w 4061228"/>
                    <a:gd name="connsiteY9" fmla="*/ 502730 h 781808"/>
                    <a:gd name="connsiteX10" fmla="*/ 3506353 w 4061228"/>
                    <a:gd name="connsiteY10" fmla="*/ 531612 h 781808"/>
                    <a:gd name="connsiteX11" fmla="*/ 3336378 w 4061228"/>
                    <a:gd name="connsiteY11" fmla="*/ 588346 h 781808"/>
                    <a:gd name="connsiteX12" fmla="*/ 3176480 w 4061228"/>
                    <a:gd name="connsiteY12" fmla="*/ 626606 h 781808"/>
                    <a:gd name="connsiteX13" fmla="*/ 3041873 w 4061228"/>
                    <a:gd name="connsiteY13" fmla="*/ 638702 h 781808"/>
                    <a:gd name="connsiteX14" fmla="*/ 2936189 w 4061228"/>
                    <a:gd name="connsiteY14" fmla="*/ 661676 h 781808"/>
                    <a:gd name="connsiteX15" fmla="*/ 2976040 w 4061228"/>
                    <a:gd name="connsiteY15" fmla="*/ 754333 h 781808"/>
                    <a:gd name="connsiteX16" fmla="*/ 2840043 w 4061228"/>
                    <a:gd name="connsiteY16" fmla="*/ 771118 h 781808"/>
                    <a:gd name="connsiteX17" fmla="*/ 2665010 w 4061228"/>
                    <a:gd name="connsiteY17" fmla="*/ 781808 h 781808"/>
                    <a:gd name="connsiteX18" fmla="*/ 2375526 w 4061228"/>
                    <a:gd name="connsiteY18" fmla="*/ 772429 h 781808"/>
                    <a:gd name="connsiteX19" fmla="*/ 1773660 w 4061228"/>
                    <a:gd name="connsiteY19" fmla="*/ 730601 h 781808"/>
                    <a:gd name="connsiteX20" fmla="*/ 1410657 w 4061228"/>
                    <a:gd name="connsiteY20" fmla="*/ 721411 h 781808"/>
                    <a:gd name="connsiteX21" fmla="*/ 1098199 w 4061228"/>
                    <a:gd name="connsiteY21" fmla="*/ 689246 h 781808"/>
                    <a:gd name="connsiteX22" fmla="*/ 868450 w 4061228"/>
                    <a:gd name="connsiteY22" fmla="*/ 643297 h 781808"/>
                    <a:gd name="connsiteX23" fmla="*/ 675461 w 4061228"/>
                    <a:gd name="connsiteY23" fmla="*/ 597347 h 781808"/>
                    <a:gd name="connsiteX24" fmla="*/ 496257 w 4061228"/>
                    <a:gd name="connsiteY24" fmla="*/ 528422 h 781808"/>
                    <a:gd name="connsiteX25" fmla="*/ 353813 w 4061228"/>
                    <a:gd name="connsiteY25" fmla="*/ 468687 h 781808"/>
                    <a:gd name="connsiteX26" fmla="*/ 280293 w 4061228"/>
                    <a:gd name="connsiteY26" fmla="*/ 427333 h 781808"/>
                    <a:gd name="connsiteX27" fmla="*/ 215964 w 4061228"/>
                    <a:gd name="connsiteY27" fmla="*/ 353813 h 781808"/>
                    <a:gd name="connsiteX28" fmla="*/ 174609 w 4061228"/>
                    <a:gd name="connsiteY28" fmla="*/ 303268 h 781808"/>
                    <a:gd name="connsiteX29" fmla="*/ 142444 w 4061228"/>
                    <a:gd name="connsiteY29" fmla="*/ 243534 h 781808"/>
                    <a:gd name="connsiteX30" fmla="*/ 110279 w 4061228"/>
                    <a:gd name="connsiteY30" fmla="*/ 174609 h 781808"/>
                    <a:gd name="connsiteX31" fmla="*/ 68925 w 4061228"/>
                    <a:gd name="connsiteY31" fmla="*/ 101089 h 781808"/>
                    <a:gd name="connsiteX32" fmla="*/ 55140 w 4061228"/>
                    <a:gd name="connsiteY32" fmla="*/ 64330 h 781808"/>
                    <a:gd name="connsiteX33" fmla="*/ 0 w 4061228"/>
                    <a:gd name="connsiteY33" fmla="*/ 0 h 78180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07355 w 4061228"/>
                    <a:gd name="connsiteY7" fmla="*/ 378572 h 783498"/>
                    <a:gd name="connsiteX8" fmla="*/ 3785182 w 4061228"/>
                    <a:gd name="connsiteY8" fmla="*/ 444496 h 783498"/>
                    <a:gd name="connsiteX9" fmla="*/ 3665750 w 4061228"/>
                    <a:gd name="connsiteY9" fmla="*/ 502730 h 783498"/>
                    <a:gd name="connsiteX10" fmla="*/ 3506353 w 4061228"/>
                    <a:gd name="connsiteY10" fmla="*/ 531612 h 783498"/>
                    <a:gd name="connsiteX11" fmla="*/ 3336378 w 4061228"/>
                    <a:gd name="connsiteY11" fmla="*/ 588346 h 783498"/>
                    <a:gd name="connsiteX12" fmla="*/ 3176480 w 4061228"/>
                    <a:gd name="connsiteY12" fmla="*/ 626606 h 783498"/>
                    <a:gd name="connsiteX13" fmla="*/ 3041873 w 4061228"/>
                    <a:gd name="connsiteY13" fmla="*/ 638702 h 783498"/>
                    <a:gd name="connsiteX14" fmla="*/ 2936189 w 4061228"/>
                    <a:gd name="connsiteY14" fmla="*/ 661676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07355 w 4061228"/>
                    <a:gd name="connsiteY7" fmla="*/ 378572 h 783498"/>
                    <a:gd name="connsiteX8" fmla="*/ 3785182 w 4061228"/>
                    <a:gd name="connsiteY8" fmla="*/ 444496 h 783498"/>
                    <a:gd name="connsiteX9" fmla="*/ 3665750 w 4061228"/>
                    <a:gd name="connsiteY9" fmla="*/ 502730 h 783498"/>
                    <a:gd name="connsiteX10" fmla="*/ 3506353 w 4061228"/>
                    <a:gd name="connsiteY10" fmla="*/ 531612 h 783498"/>
                    <a:gd name="connsiteX11" fmla="*/ 3336378 w 4061228"/>
                    <a:gd name="connsiteY11" fmla="*/ 588346 h 783498"/>
                    <a:gd name="connsiteX12" fmla="*/ 3176480 w 4061228"/>
                    <a:gd name="connsiteY12" fmla="*/ 626606 h 783498"/>
                    <a:gd name="connsiteX13" fmla="*/ 3041873 w 4061228"/>
                    <a:gd name="connsiteY13" fmla="*/ 638702 h 783498"/>
                    <a:gd name="connsiteX14" fmla="*/ 3105589 w 4061228"/>
                    <a:gd name="connsiteY14" fmla="*/ 729763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07355 w 4061228"/>
                    <a:gd name="connsiteY7" fmla="*/ 378572 h 783498"/>
                    <a:gd name="connsiteX8" fmla="*/ 3785182 w 4061228"/>
                    <a:gd name="connsiteY8" fmla="*/ 444496 h 783498"/>
                    <a:gd name="connsiteX9" fmla="*/ 3665750 w 4061228"/>
                    <a:gd name="connsiteY9" fmla="*/ 502730 h 783498"/>
                    <a:gd name="connsiteX10" fmla="*/ 3506353 w 4061228"/>
                    <a:gd name="connsiteY10" fmla="*/ 531612 h 783498"/>
                    <a:gd name="connsiteX11" fmla="*/ 3336378 w 4061228"/>
                    <a:gd name="connsiteY11" fmla="*/ 588346 h 783498"/>
                    <a:gd name="connsiteX12" fmla="*/ 3176480 w 4061228"/>
                    <a:gd name="connsiteY12" fmla="*/ 626606 h 783498"/>
                    <a:gd name="connsiteX13" fmla="*/ 3219536 w 4061228"/>
                    <a:gd name="connsiteY13" fmla="*/ 694410 h 783498"/>
                    <a:gd name="connsiteX14" fmla="*/ 3105589 w 4061228"/>
                    <a:gd name="connsiteY14" fmla="*/ 729763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07355 w 4061228"/>
                    <a:gd name="connsiteY7" fmla="*/ 378572 h 783498"/>
                    <a:gd name="connsiteX8" fmla="*/ 3785182 w 4061228"/>
                    <a:gd name="connsiteY8" fmla="*/ 444496 h 783498"/>
                    <a:gd name="connsiteX9" fmla="*/ 3665750 w 4061228"/>
                    <a:gd name="connsiteY9" fmla="*/ 502730 h 783498"/>
                    <a:gd name="connsiteX10" fmla="*/ 3506353 w 4061228"/>
                    <a:gd name="connsiteY10" fmla="*/ 531612 h 783498"/>
                    <a:gd name="connsiteX11" fmla="*/ 3336378 w 4061228"/>
                    <a:gd name="connsiteY11" fmla="*/ 588346 h 783498"/>
                    <a:gd name="connsiteX12" fmla="*/ 3358275 w 4061228"/>
                    <a:gd name="connsiteY12" fmla="*/ 657554 h 783498"/>
                    <a:gd name="connsiteX13" fmla="*/ 3219536 w 4061228"/>
                    <a:gd name="connsiteY13" fmla="*/ 694410 h 783498"/>
                    <a:gd name="connsiteX14" fmla="*/ 3105589 w 4061228"/>
                    <a:gd name="connsiteY14" fmla="*/ 729763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07355 w 4061228"/>
                    <a:gd name="connsiteY7" fmla="*/ 378572 h 783498"/>
                    <a:gd name="connsiteX8" fmla="*/ 3785182 w 4061228"/>
                    <a:gd name="connsiteY8" fmla="*/ 444496 h 783498"/>
                    <a:gd name="connsiteX9" fmla="*/ 3665750 w 4061228"/>
                    <a:gd name="connsiteY9" fmla="*/ 502730 h 783498"/>
                    <a:gd name="connsiteX10" fmla="*/ 3506353 w 4061228"/>
                    <a:gd name="connsiteY10" fmla="*/ 531612 h 783498"/>
                    <a:gd name="connsiteX11" fmla="*/ 3485119 w 4061228"/>
                    <a:gd name="connsiteY11" fmla="*/ 634769 h 783498"/>
                    <a:gd name="connsiteX12" fmla="*/ 3358275 w 4061228"/>
                    <a:gd name="connsiteY12" fmla="*/ 657554 h 783498"/>
                    <a:gd name="connsiteX13" fmla="*/ 3219536 w 4061228"/>
                    <a:gd name="connsiteY13" fmla="*/ 694410 h 783498"/>
                    <a:gd name="connsiteX14" fmla="*/ 3105589 w 4061228"/>
                    <a:gd name="connsiteY14" fmla="*/ 729763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07355 w 4061228"/>
                    <a:gd name="connsiteY7" fmla="*/ 378572 h 783498"/>
                    <a:gd name="connsiteX8" fmla="*/ 3785182 w 4061228"/>
                    <a:gd name="connsiteY8" fmla="*/ 444496 h 783498"/>
                    <a:gd name="connsiteX9" fmla="*/ 3665750 w 4061228"/>
                    <a:gd name="connsiteY9" fmla="*/ 502730 h 783498"/>
                    <a:gd name="connsiteX10" fmla="*/ 3663358 w 4061228"/>
                    <a:gd name="connsiteY10" fmla="*/ 578035 h 783498"/>
                    <a:gd name="connsiteX11" fmla="*/ 3485119 w 4061228"/>
                    <a:gd name="connsiteY11" fmla="*/ 634769 h 783498"/>
                    <a:gd name="connsiteX12" fmla="*/ 3358275 w 4061228"/>
                    <a:gd name="connsiteY12" fmla="*/ 657554 h 783498"/>
                    <a:gd name="connsiteX13" fmla="*/ 3219536 w 4061228"/>
                    <a:gd name="connsiteY13" fmla="*/ 694410 h 783498"/>
                    <a:gd name="connsiteX14" fmla="*/ 3105589 w 4061228"/>
                    <a:gd name="connsiteY14" fmla="*/ 729763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07355 w 4061228"/>
                    <a:gd name="connsiteY7" fmla="*/ 378572 h 783498"/>
                    <a:gd name="connsiteX8" fmla="*/ 3785182 w 4061228"/>
                    <a:gd name="connsiteY8" fmla="*/ 444496 h 783498"/>
                    <a:gd name="connsiteX9" fmla="*/ 3764911 w 4061228"/>
                    <a:gd name="connsiteY9" fmla="*/ 530584 h 783498"/>
                    <a:gd name="connsiteX10" fmla="*/ 3663358 w 4061228"/>
                    <a:gd name="connsiteY10" fmla="*/ 578035 h 783498"/>
                    <a:gd name="connsiteX11" fmla="*/ 3485119 w 4061228"/>
                    <a:gd name="connsiteY11" fmla="*/ 634769 h 783498"/>
                    <a:gd name="connsiteX12" fmla="*/ 3358275 w 4061228"/>
                    <a:gd name="connsiteY12" fmla="*/ 657554 h 783498"/>
                    <a:gd name="connsiteX13" fmla="*/ 3219536 w 4061228"/>
                    <a:gd name="connsiteY13" fmla="*/ 694410 h 783498"/>
                    <a:gd name="connsiteX14" fmla="*/ 3105589 w 4061228"/>
                    <a:gd name="connsiteY14" fmla="*/ 729763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07355 w 4061228"/>
                    <a:gd name="connsiteY7" fmla="*/ 378572 h 783498"/>
                    <a:gd name="connsiteX8" fmla="*/ 3871947 w 4061228"/>
                    <a:gd name="connsiteY8" fmla="*/ 469255 h 783498"/>
                    <a:gd name="connsiteX9" fmla="*/ 3764911 w 4061228"/>
                    <a:gd name="connsiteY9" fmla="*/ 530584 h 783498"/>
                    <a:gd name="connsiteX10" fmla="*/ 3663358 w 4061228"/>
                    <a:gd name="connsiteY10" fmla="*/ 578035 h 783498"/>
                    <a:gd name="connsiteX11" fmla="*/ 3485119 w 4061228"/>
                    <a:gd name="connsiteY11" fmla="*/ 634769 h 783498"/>
                    <a:gd name="connsiteX12" fmla="*/ 3358275 w 4061228"/>
                    <a:gd name="connsiteY12" fmla="*/ 657554 h 783498"/>
                    <a:gd name="connsiteX13" fmla="*/ 3219536 w 4061228"/>
                    <a:gd name="connsiteY13" fmla="*/ 694410 h 783498"/>
                    <a:gd name="connsiteX14" fmla="*/ 3105589 w 4061228"/>
                    <a:gd name="connsiteY14" fmla="*/ 729763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  <a:gd name="connsiteX0" fmla="*/ 0 w 4061228"/>
                    <a:gd name="connsiteY0" fmla="*/ 0 h 783498"/>
                    <a:gd name="connsiteX1" fmla="*/ 3891944 w 4061228"/>
                    <a:gd name="connsiteY1" fmla="*/ 0 h 783498"/>
                    <a:gd name="connsiteX2" fmla="*/ 3892370 w 4061228"/>
                    <a:gd name="connsiteY2" fmla="*/ 62925 h 783498"/>
                    <a:gd name="connsiteX3" fmla="*/ 3959829 w 4061228"/>
                    <a:gd name="connsiteY3" fmla="*/ 102779 h 783498"/>
                    <a:gd name="connsiteX4" fmla="*/ 3985970 w 4061228"/>
                    <a:gd name="connsiteY4" fmla="*/ 148728 h 783498"/>
                    <a:gd name="connsiteX5" fmla="*/ 4061228 w 4061228"/>
                    <a:gd name="connsiteY5" fmla="*/ 205463 h 783498"/>
                    <a:gd name="connsiteX6" fmla="*/ 4016207 w 4061228"/>
                    <a:gd name="connsiteY6" fmla="*/ 305148 h 783498"/>
                    <a:gd name="connsiteX7" fmla="*/ 3936276 w 4061228"/>
                    <a:gd name="connsiteY7" fmla="*/ 397141 h 783498"/>
                    <a:gd name="connsiteX8" fmla="*/ 3871947 w 4061228"/>
                    <a:gd name="connsiteY8" fmla="*/ 469255 h 783498"/>
                    <a:gd name="connsiteX9" fmla="*/ 3764911 w 4061228"/>
                    <a:gd name="connsiteY9" fmla="*/ 530584 h 783498"/>
                    <a:gd name="connsiteX10" fmla="*/ 3663358 w 4061228"/>
                    <a:gd name="connsiteY10" fmla="*/ 578035 h 783498"/>
                    <a:gd name="connsiteX11" fmla="*/ 3485119 w 4061228"/>
                    <a:gd name="connsiteY11" fmla="*/ 634769 h 783498"/>
                    <a:gd name="connsiteX12" fmla="*/ 3358275 w 4061228"/>
                    <a:gd name="connsiteY12" fmla="*/ 657554 h 783498"/>
                    <a:gd name="connsiteX13" fmla="*/ 3219536 w 4061228"/>
                    <a:gd name="connsiteY13" fmla="*/ 694410 h 783498"/>
                    <a:gd name="connsiteX14" fmla="*/ 3105589 w 4061228"/>
                    <a:gd name="connsiteY14" fmla="*/ 729763 h 783498"/>
                    <a:gd name="connsiteX15" fmla="*/ 2976040 w 4061228"/>
                    <a:gd name="connsiteY15" fmla="*/ 754333 h 783498"/>
                    <a:gd name="connsiteX16" fmla="*/ 2840043 w 4061228"/>
                    <a:gd name="connsiteY16" fmla="*/ 783498 h 783498"/>
                    <a:gd name="connsiteX17" fmla="*/ 2665010 w 4061228"/>
                    <a:gd name="connsiteY17" fmla="*/ 781808 h 783498"/>
                    <a:gd name="connsiteX18" fmla="*/ 2375526 w 4061228"/>
                    <a:gd name="connsiteY18" fmla="*/ 772429 h 783498"/>
                    <a:gd name="connsiteX19" fmla="*/ 1773660 w 4061228"/>
                    <a:gd name="connsiteY19" fmla="*/ 730601 h 783498"/>
                    <a:gd name="connsiteX20" fmla="*/ 1410657 w 4061228"/>
                    <a:gd name="connsiteY20" fmla="*/ 721411 h 783498"/>
                    <a:gd name="connsiteX21" fmla="*/ 1098199 w 4061228"/>
                    <a:gd name="connsiteY21" fmla="*/ 689246 h 783498"/>
                    <a:gd name="connsiteX22" fmla="*/ 868450 w 4061228"/>
                    <a:gd name="connsiteY22" fmla="*/ 643297 h 783498"/>
                    <a:gd name="connsiteX23" fmla="*/ 675461 w 4061228"/>
                    <a:gd name="connsiteY23" fmla="*/ 597347 h 783498"/>
                    <a:gd name="connsiteX24" fmla="*/ 496257 w 4061228"/>
                    <a:gd name="connsiteY24" fmla="*/ 528422 h 783498"/>
                    <a:gd name="connsiteX25" fmla="*/ 353813 w 4061228"/>
                    <a:gd name="connsiteY25" fmla="*/ 468687 h 783498"/>
                    <a:gd name="connsiteX26" fmla="*/ 280293 w 4061228"/>
                    <a:gd name="connsiteY26" fmla="*/ 427333 h 783498"/>
                    <a:gd name="connsiteX27" fmla="*/ 215964 w 4061228"/>
                    <a:gd name="connsiteY27" fmla="*/ 353813 h 783498"/>
                    <a:gd name="connsiteX28" fmla="*/ 174609 w 4061228"/>
                    <a:gd name="connsiteY28" fmla="*/ 303268 h 783498"/>
                    <a:gd name="connsiteX29" fmla="*/ 142444 w 4061228"/>
                    <a:gd name="connsiteY29" fmla="*/ 243534 h 783498"/>
                    <a:gd name="connsiteX30" fmla="*/ 110279 w 4061228"/>
                    <a:gd name="connsiteY30" fmla="*/ 174609 h 783498"/>
                    <a:gd name="connsiteX31" fmla="*/ 68925 w 4061228"/>
                    <a:gd name="connsiteY31" fmla="*/ 101089 h 783498"/>
                    <a:gd name="connsiteX32" fmla="*/ 55140 w 4061228"/>
                    <a:gd name="connsiteY32" fmla="*/ 64330 h 783498"/>
                    <a:gd name="connsiteX33" fmla="*/ 0 w 4061228"/>
                    <a:gd name="connsiteY33" fmla="*/ 0 h 78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061228" h="783498">
                      <a:moveTo>
                        <a:pt x="0" y="0"/>
                      </a:moveTo>
                      <a:lnTo>
                        <a:pt x="3891944" y="0"/>
                      </a:lnTo>
                      <a:lnTo>
                        <a:pt x="3892370" y="62925"/>
                      </a:lnTo>
                      <a:lnTo>
                        <a:pt x="3959829" y="102779"/>
                      </a:lnTo>
                      <a:lnTo>
                        <a:pt x="3985970" y="148728"/>
                      </a:lnTo>
                      <a:lnTo>
                        <a:pt x="4061228" y="205463"/>
                      </a:lnTo>
                      <a:lnTo>
                        <a:pt x="4016207" y="305148"/>
                      </a:lnTo>
                      <a:lnTo>
                        <a:pt x="3936276" y="397141"/>
                      </a:lnTo>
                      <a:lnTo>
                        <a:pt x="3871947" y="469255"/>
                      </a:lnTo>
                      <a:lnTo>
                        <a:pt x="3764911" y="530584"/>
                      </a:lnTo>
                      <a:cubicBezTo>
                        <a:pt x="3764114" y="555686"/>
                        <a:pt x="3664155" y="552933"/>
                        <a:pt x="3663358" y="578035"/>
                      </a:cubicBezTo>
                      <a:lnTo>
                        <a:pt x="3485119" y="634769"/>
                      </a:lnTo>
                      <a:cubicBezTo>
                        <a:pt x="3431820" y="647522"/>
                        <a:pt x="3402539" y="647614"/>
                        <a:pt x="3358275" y="657554"/>
                      </a:cubicBezTo>
                      <a:cubicBezTo>
                        <a:pt x="3314011" y="667494"/>
                        <a:pt x="3264405" y="690378"/>
                        <a:pt x="3219536" y="694410"/>
                      </a:cubicBezTo>
                      <a:lnTo>
                        <a:pt x="3105589" y="729763"/>
                      </a:lnTo>
                      <a:lnTo>
                        <a:pt x="2976040" y="754333"/>
                      </a:lnTo>
                      <a:cubicBezTo>
                        <a:pt x="2931782" y="763289"/>
                        <a:pt x="2839927" y="753144"/>
                        <a:pt x="2840043" y="783498"/>
                      </a:cubicBezTo>
                      <a:lnTo>
                        <a:pt x="2665010" y="781808"/>
                      </a:lnTo>
                      <a:cubicBezTo>
                        <a:pt x="2568515" y="778682"/>
                        <a:pt x="2524084" y="780963"/>
                        <a:pt x="2375526" y="772429"/>
                      </a:cubicBezTo>
                      <a:cubicBezTo>
                        <a:pt x="2226968" y="763895"/>
                        <a:pt x="1974282" y="744544"/>
                        <a:pt x="1773660" y="730601"/>
                      </a:cubicBezTo>
                      <a:lnTo>
                        <a:pt x="1410657" y="721411"/>
                      </a:lnTo>
                      <a:lnTo>
                        <a:pt x="1098199" y="689246"/>
                      </a:lnTo>
                      <a:lnTo>
                        <a:pt x="868450" y="643297"/>
                      </a:lnTo>
                      <a:lnTo>
                        <a:pt x="675461" y="597347"/>
                      </a:lnTo>
                      <a:lnTo>
                        <a:pt x="496257" y="528422"/>
                      </a:lnTo>
                      <a:lnTo>
                        <a:pt x="353813" y="468687"/>
                      </a:lnTo>
                      <a:lnTo>
                        <a:pt x="280293" y="427333"/>
                      </a:lnTo>
                      <a:lnTo>
                        <a:pt x="215964" y="353813"/>
                      </a:lnTo>
                      <a:lnTo>
                        <a:pt x="174609" y="303268"/>
                      </a:lnTo>
                      <a:lnTo>
                        <a:pt x="142444" y="243534"/>
                      </a:lnTo>
                      <a:lnTo>
                        <a:pt x="110279" y="174609"/>
                      </a:lnTo>
                      <a:lnTo>
                        <a:pt x="68925" y="101089"/>
                      </a:lnTo>
                      <a:lnTo>
                        <a:pt x="55140" y="643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81" name="Kombinationstegning 80"/>
                <p:cNvSpPr/>
                <p:nvPr/>
              </p:nvSpPr>
              <p:spPr>
                <a:xfrm>
                  <a:off x="-169" y="6083448"/>
                  <a:ext cx="6839999" cy="2127231"/>
                </a:xfrm>
                <a:custGeom>
                  <a:avLst/>
                  <a:gdLst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46846 w 4852293"/>
                    <a:gd name="connsiteY6" fmla="*/ 133254 h 1130363"/>
                    <a:gd name="connsiteX7" fmla="*/ 4268731 w 4852293"/>
                    <a:gd name="connsiteY7" fmla="*/ 252723 h 1130363"/>
                    <a:gd name="connsiteX8" fmla="*/ 4181427 w 4852293"/>
                    <a:gd name="connsiteY8" fmla="*/ 413547 h 1130363"/>
                    <a:gd name="connsiteX9" fmla="*/ 4066552 w 4852293"/>
                    <a:gd name="connsiteY9" fmla="*/ 537612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268731 w 4852293"/>
                    <a:gd name="connsiteY7" fmla="*/ 252723 h 1130363"/>
                    <a:gd name="connsiteX8" fmla="*/ 4181427 w 4852293"/>
                    <a:gd name="connsiteY8" fmla="*/ 413547 h 1130363"/>
                    <a:gd name="connsiteX9" fmla="*/ 4066552 w 4852293"/>
                    <a:gd name="connsiteY9" fmla="*/ 537612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181427 w 4852293"/>
                    <a:gd name="connsiteY8" fmla="*/ 413547 h 1130363"/>
                    <a:gd name="connsiteX9" fmla="*/ 4066552 w 4852293"/>
                    <a:gd name="connsiteY9" fmla="*/ 537612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181427 w 4852293"/>
                    <a:gd name="connsiteY8" fmla="*/ 413547 h 1130363"/>
                    <a:gd name="connsiteX9" fmla="*/ 4066552 w 4852293"/>
                    <a:gd name="connsiteY9" fmla="*/ 537612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350827 w 4852293"/>
                    <a:gd name="connsiteY8" fmla="*/ 407357 h 1130363"/>
                    <a:gd name="connsiteX9" fmla="*/ 4066552 w 4852293"/>
                    <a:gd name="connsiteY9" fmla="*/ 537612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350827 w 4852293"/>
                    <a:gd name="connsiteY8" fmla="*/ 407357 h 1130363"/>
                    <a:gd name="connsiteX9" fmla="*/ 4066552 w 4852293"/>
                    <a:gd name="connsiteY9" fmla="*/ 537612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350827 w 4852293"/>
                    <a:gd name="connsiteY8" fmla="*/ 407357 h 1130363"/>
                    <a:gd name="connsiteX9" fmla="*/ 4066552 w 4852293"/>
                    <a:gd name="connsiteY9" fmla="*/ 537612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350827 w 4852293"/>
                    <a:gd name="connsiteY8" fmla="*/ 407357 h 1130363"/>
                    <a:gd name="connsiteX9" fmla="*/ 4124396 w 4852293"/>
                    <a:gd name="connsiteY9" fmla="*/ 559276 h 1130363"/>
                    <a:gd name="connsiteX10" fmla="*/ 3919513 w 4852293"/>
                    <a:gd name="connsiteY10" fmla="*/ 624916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350827 w 4852293"/>
                    <a:gd name="connsiteY8" fmla="*/ 407357 h 1130363"/>
                    <a:gd name="connsiteX9" fmla="*/ 4124396 w 4852293"/>
                    <a:gd name="connsiteY9" fmla="*/ 559276 h 1130363"/>
                    <a:gd name="connsiteX10" fmla="*/ 3989752 w 4852293"/>
                    <a:gd name="connsiteY10" fmla="*/ 646580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350827 w 4852293"/>
                    <a:gd name="connsiteY8" fmla="*/ 407357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372023 w 4852293"/>
                    <a:gd name="connsiteY7" fmla="*/ 22177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75768 w 4852293"/>
                    <a:gd name="connsiteY6" fmla="*/ 154918 h 1130363"/>
                    <a:gd name="connsiteX7" fmla="*/ 4442262 w 4852293"/>
                    <a:gd name="connsiteY7" fmla="*/ 23415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420365 w 4852293"/>
                    <a:gd name="connsiteY5" fmla="*/ 50544 h 1130363"/>
                    <a:gd name="connsiteX6" fmla="*/ 4322056 w 4852293"/>
                    <a:gd name="connsiteY6" fmla="*/ 158013 h 1130363"/>
                    <a:gd name="connsiteX7" fmla="*/ 4442262 w 4852293"/>
                    <a:gd name="connsiteY7" fmla="*/ 23415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370785 w 4852293"/>
                    <a:gd name="connsiteY5" fmla="*/ 66018 h 1130363"/>
                    <a:gd name="connsiteX6" fmla="*/ 4322056 w 4852293"/>
                    <a:gd name="connsiteY6" fmla="*/ 158013 h 1130363"/>
                    <a:gd name="connsiteX7" fmla="*/ 4442262 w 4852293"/>
                    <a:gd name="connsiteY7" fmla="*/ 23415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40309 w 4852293"/>
                    <a:gd name="connsiteY11" fmla="*/ 689246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370785 w 4852293"/>
                    <a:gd name="connsiteY5" fmla="*/ 66018 h 1130363"/>
                    <a:gd name="connsiteX6" fmla="*/ 4322056 w 4852293"/>
                    <a:gd name="connsiteY6" fmla="*/ 158013 h 1130363"/>
                    <a:gd name="connsiteX7" fmla="*/ 4442262 w 4852293"/>
                    <a:gd name="connsiteY7" fmla="*/ 23415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370785 w 4852293"/>
                    <a:gd name="connsiteY5" fmla="*/ 66018 h 1130363"/>
                    <a:gd name="connsiteX6" fmla="*/ 4309661 w 4852293"/>
                    <a:gd name="connsiteY6" fmla="*/ 142539 h 1130363"/>
                    <a:gd name="connsiteX7" fmla="*/ 4442262 w 4852293"/>
                    <a:gd name="connsiteY7" fmla="*/ 23415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370785 w 4852293"/>
                    <a:gd name="connsiteY5" fmla="*/ 66018 h 1130363"/>
                    <a:gd name="connsiteX6" fmla="*/ 4309661 w 4852293"/>
                    <a:gd name="connsiteY6" fmla="*/ 142539 h 1130363"/>
                    <a:gd name="connsiteX7" fmla="*/ 4372023 w 4852293"/>
                    <a:gd name="connsiteY7" fmla="*/ 22796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370785 w 4852293"/>
                    <a:gd name="connsiteY5" fmla="*/ 66018 h 1130363"/>
                    <a:gd name="connsiteX6" fmla="*/ 4243554 w 4852293"/>
                    <a:gd name="connsiteY6" fmla="*/ 170393 h 1130363"/>
                    <a:gd name="connsiteX7" fmla="*/ 4372023 w 4852293"/>
                    <a:gd name="connsiteY7" fmla="*/ 22796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43554 w 4852293"/>
                    <a:gd name="connsiteY6" fmla="*/ 170393 h 1130363"/>
                    <a:gd name="connsiteX7" fmla="*/ 4372023 w 4852293"/>
                    <a:gd name="connsiteY7" fmla="*/ 22796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72023 w 4852293"/>
                    <a:gd name="connsiteY7" fmla="*/ 227965 h 1130363"/>
                    <a:gd name="connsiteX8" fmla="*/ 4400407 w 4852293"/>
                    <a:gd name="connsiteY8" fmla="*/ 413546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72023 w 4852293"/>
                    <a:gd name="connsiteY7" fmla="*/ 227965 h 1130363"/>
                    <a:gd name="connsiteX8" fmla="*/ 4454119 w 4852293"/>
                    <a:gd name="connsiteY8" fmla="*/ 410452 h 1130363"/>
                    <a:gd name="connsiteX9" fmla="*/ 4161581 w 4852293"/>
                    <a:gd name="connsiteY9" fmla="*/ 568561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72023 w 4852293"/>
                    <a:gd name="connsiteY7" fmla="*/ 227965 h 1130363"/>
                    <a:gd name="connsiteX8" fmla="*/ 4454119 w 4852293"/>
                    <a:gd name="connsiteY8" fmla="*/ 410452 h 1130363"/>
                    <a:gd name="connsiteX9" fmla="*/ 4227688 w 4852293"/>
                    <a:gd name="connsiteY9" fmla="*/ 571656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524345 w 4852293"/>
                    <a:gd name="connsiteY12" fmla="*/ 748981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72023 w 4852293"/>
                    <a:gd name="connsiteY7" fmla="*/ 227965 h 1130363"/>
                    <a:gd name="connsiteX8" fmla="*/ 4454119 w 4852293"/>
                    <a:gd name="connsiteY8" fmla="*/ 410452 h 1130363"/>
                    <a:gd name="connsiteX9" fmla="*/ 4227688 w 4852293"/>
                    <a:gd name="connsiteY9" fmla="*/ 571656 h 1130363"/>
                    <a:gd name="connsiteX10" fmla="*/ 3989752 w 4852293"/>
                    <a:gd name="connsiteY10" fmla="*/ 646580 h 1130363"/>
                    <a:gd name="connsiteX11" fmla="*/ 3794021 w 4852293"/>
                    <a:gd name="connsiteY11" fmla="*/ 704720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72023 w 4852293"/>
                    <a:gd name="connsiteY7" fmla="*/ 227965 h 1130363"/>
                    <a:gd name="connsiteX8" fmla="*/ 4454119 w 4852293"/>
                    <a:gd name="connsiteY8" fmla="*/ 410452 h 1130363"/>
                    <a:gd name="connsiteX9" fmla="*/ 4227688 w 4852293"/>
                    <a:gd name="connsiteY9" fmla="*/ 571656 h 1130363"/>
                    <a:gd name="connsiteX10" fmla="*/ 3989752 w 4852293"/>
                    <a:gd name="connsiteY10" fmla="*/ 646580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72023 w 4852293"/>
                    <a:gd name="connsiteY7" fmla="*/ 227965 h 1130363"/>
                    <a:gd name="connsiteX8" fmla="*/ 4454119 w 4852293"/>
                    <a:gd name="connsiteY8" fmla="*/ 410452 h 1130363"/>
                    <a:gd name="connsiteX9" fmla="*/ 4227688 w 4852293"/>
                    <a:gd name="connsiteY9" fmla="*/ 571656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72023 w 4852293"/>
                    <a:gd name="connsiteY7" fmla="*/ 227965 h 1130363"/>
                    <a:gd name="connsiteX8" fmla="*/ 4454119 w 4852293"/>
                    <a:gd name="connsiteY8" fmla="*/ 410452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72023 w 4852293"/>
                    <a:gd name="connsiteY7" fmla="*/ 227965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606536 w 4852293"/>
                    <a:gd name="connsiteY27" fmla="*/ 330838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675461 w 4852293"/>
                    <a:gd name="connsiteY26" fmla="*/ 436522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790335 w 4852293"/>
                    <a:gd name="connsiteY24" fmla="*/ 555992 h 1130363"/>
                    <a:gd name="connsiteX25" fmla="*/ 707626 w 4852293"/>
                    <a:gd name="connsiteY25" fmla="*/ 491662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1083685 w 4852293"/>
                    <a:gd name="connsiteY24" fmla="*/ 521949 h 1130363"/>
                    <a:gd name="connsiteX25" fmla="*/ 707626 w 4852293"/>
                    <a:gd name="connsiteY25" fmla="*/ 491662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850070 w 4852293"/>
                    <a:gd name="connsiteY23" fmla="*/ 592751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955754 w 4852293"/>
                    <a:gd name="connsiteY22" fmla="*/ 624916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102793 w 4852293"/>
                    <a:gd name="connsiteY21" fmla="*/ 684651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277403 w 4852293"/>
                    <a:gd name="connsiteY20" fmla="*/ 730601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1461202 w 4852293"/>
                    <a:gd name="connsiteY19" fmla="*/ 776550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1663380 w 4852293"/>
                    <a:gd name="connsiteY18" fmla="*/ 808715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477877 w 4852293"/>
                    <a:gd name="connsiteY29" fmla="*/ 105684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692725 w 4852293"/>
                    <a:gd name="connsiteY29" fmla="*/ 195435 h 1130363"/>
                    <a:gd name="connsiteX30" fmla="*/ 422737 w 4852293"/>
                    <a:gd name="connsiteY30" fmla="*/ 55139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67598 w 4852293"/>
                    <a:gd name="connsiteY31" fmla="*/ 27569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307863 w 4852293"/>
                    <a:gd name="connsiteY32" fmla="*/ 18380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537612 w 4852293"/>
                    <a:gd name="connsiteY28" fmla="*/ 188394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718092 w 4852293"/>
                    <a:gd name="connsiteY27" fmla="*/ 327743 h 1130363"/>
                    <a:gd name="connsiteX28" fmla="*/ 975571 w 4852293"/>
                    <a:gd name="connsiteY28" fmla="*/ 398844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873782 w 4852293"/>
                    <a:gd name="connsiteY26" fmla="*/ 470566 h 1130363"/>
                    <a:gd name="connsiteX27" fmla="*/ 1432874 w 4852293"/>
                    <a:gd name="connsiteY27" fmla="*/ 538193 h 1130363"/>
                    <a:gd name="connsiteX28" fmla="*/ 975571 w 4852293"/>
                    <a:gd name="connsiteY28" fmla="*/ 398844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988581 w 4852293"/>
                    <a:gd name="connsiteY25" fmla="*/ 500946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975571 w 4852293"/>
                    <a:gd name="connsiteY28" fmla="*/ 398844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1083685 w 4852293"/>
                    <a:gd name="connsiteY24" fmla="*/ 521949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975571 w 4852293"/>
                    <a:gd name="connsiteY28" fmla="*/ 398844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975571 w 4852293"/>
                    <a:gd name="connsiteY28" fmla="*/ 398844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037547 w 4852293"/>
                    <a:gd name="connsiteY28" fmla="*/ 346231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692725 w 4852293"/>
                    <a:gd name="connsiteY29" fmla="*/ 19543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1416111 w 4852293"/>
                    <a:gd name="connsiteY23" fmla="*/ 651553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1554849 w 4852293"/>
                    <a:gd name="connsiteY22" fmla="*/ 705382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1747337 w 4852293"/>
                    <a:gd name="connsiteY21" fmla="*/ 737263 h 1130363"/>
                    <a:gd name="connsiteX22" fmla="*/ 3067047 w 4852293"/>
                    <a:gd name="connsiteY22" fmla="*/ 822987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1992185 w 4852293"/>
                    <a:gd name="connsiteY20" fmla="*/ 786309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1948269 w 4852293"/>
                    <a:gd name="connsiteY17" fmla="*/ 827095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3274541 w 4852293"/>
                    <a:gd name="connsiteY17" fmla="*/ 861139 h 1130363"/>
                    <a:gd name="connsiteX18" fmla="*/ 2522771 w 4852293"/>
                    <a:gd name="connsiteY18" fmla="*/ 836569 h 1130363"/>
                    <a:gd name="connsiteX19" fmla="*/ 2233828 w 4852293"/>
                    <a:gd name="connsiteY19" fmla="*/ 819877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2348032 w 4852293"/>
                    <a:gd name="connsiteY16" fmla="*/ 836285 h 1130363"/>
                    <a:gd name="connsiteX17" fmla="*/ 3274541 w 4852293"/>
                    <a:gd name="connsiteY17" fmla="*/ 861139 h 1130363"/>
                    <a:gd name="connsiteX18" fmla="*/ 2522771 w 4852293"/>
                    <a:gd name="connsiteY18" fmla="*/ 836569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2522771 w 4852293"/>
                    <a:gd name="connsiteY18" fmla="*/ 836569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2651300 w 4852293"/>
                    <a:gd name="connsiteY15" fmla="*/ 831690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597773 w 4852293"/>
                    <a:gd name="connsiteY23" fmla="*/ 781536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06666 w 4852293"/>
                    <a:gd name="connsiteY24" fmla="*/ 806675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091742 w 4852293"/>
                    <a:gd name="connsiteY25" fmla="*/ 764009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03412 w 4852293"/>
                    <a:gd name="connsiteY26" fmla="*/ 659352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32874 w 4852293"/>
                    <a:gd name="connsiteY27" fmla="*/ 538193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264213 w 4852293"/>
                    <a:gd name="connsiteY6" fmla="*/ 164203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322443 w 4852293"/>
                    <a:gd name="connsiteY7" fmla="*/ 258914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91304 w 4852293"/>
                    <a:gd name="connsiteY8" fmla="*/ 401168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51638 w 4852293"/>
                    <a:gd name="connsiteY9" fmla="*/ 506664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0561 w 4852293"/>
                    <a:gd name="connsiteY9" fmla="*/ 460241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0561 w 4852293"/>
                    <a:gd name="connsiteY9" fmla="*/ 460241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35113 w 4852293"/>
                    <a:gd name="connsiteY9" fmla="*/ 515948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35113 w 4852293"/>
                    <a:gd name="connsiteY9" fmla="*/ 515948 h 1130363"/>
                    <a:gd name="connsiteX10" fmla="*/ 4175678 w 4852293"/>
                    <a:gd name="connsiteY10" fmla="*/ 593967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35113 w 4852293"/>
                    <a:gd name="connsiteY9" fmla="*/ 515948 h 1130363"/>
                    <a:gd name="connsiteX10" fmla="*/ 4274839 w 4852293"/>
                    <a:gd name="connsiteY10" fmla="*/ 550639 h 1130363"/>
                    <a:gd name="connsiteX11" fmla="*/ 3955157 w 4852293"/>
                    <a:gd name="connsiteY11" fmla="*/ 670677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35113 w 4852293"/>
                    <a:gd name="connsiteY9" fmla="*/ 515948 h 1130363"/>
                    <a:gd name="connsiteX10" fmla="*/ 4274839 w 4852293"/>
                    <a:gd name="connsiteY10" fmla="*/ 550639 h 1130363"/>
                    <a:gd name="connsiteX11" fmla="*/ 4170004 w 4852293"/>
                    <a:gd name="connsiteY11" fmla="*/ 605685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4839 w 4852293"/>
                    <a:gd name="connsiteY10" fmla="*/ 550639 h 1130363"/>
                    <a:gd name="connsiteX11" fmla="*/ 4170004 w 4852293"/>
                    <a:gd name="connsiteY11" fmla="*/ 605685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170004 w 4852293"/>
                    <a:gd name="connsiteY11" fmla="*/ 605685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3685481 w 4852293"/>
                    <a:gd name="connsiteY12" fmla="*/ 739696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3067047 w 4852293"/>
                    <a:gd name="connsiteY22" fmla="*/ 822987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285407 w 4852293"/>
                    <a:gd name="connsiteY13" fmla="*/ 794930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2949973 w 4852293"/>
                    <a:gd name="connsiteY14" fmla="*/ 827095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411084 w 4852293"/>
                    <a:gd name="connsiteY18" fmla="*/ 799431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90976 w 4852293"/>
                    <a:gd name="connsiteY21" fmla="*/ 845583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87539 w 4852293"/>
                    <a:gd name="connsiteY16" fmla="*/ 783672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43376 w 4852293"/>
                    <a:gd name="connsiteY9" fmla="*/ 531422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13168 w 4852293"/>
                    <a:gd name="connsiteY16" fmla="*/ 845569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13168 w 4852293"/>
                    <a:gd name="connsiteY16" fmla="*/ 845569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278971 w 4852293"/>
                    <a:gd name="connsiteY10" fmla="*/ 615631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13168 w 4852293"/>
                    <a:gd name="connsiteY16" fmla="*/ 845569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3058 w 4852293"/>
                    <a:gd name="connsiteY11" fmla="*/ 655203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13168 w 4852293"/>
                    <a:gd name="connsiteY16" fmla="*/ 845569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77991 w 4852293"/>
                    <a:gd name="connsiteY12" fmla="*/ 699464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13168 w 4852293"/>
                    <a:gd name="connsiteY16" fmla="*/ 845569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0 w 4852293"/>
                    <a:gd name="connsiteY15" fmla="*/ 779077 h 1130363"/>
                    <a:gd name="connsiteX16" fmla="*/ 3513168 w 4852293"/>
                    <a:gd name="connsiteY16" fmla="*/ 845569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26379 w 4852293"/>
                    <a:gd name="connsiteY15" fmla="*/ 822405 h 1130363"/>
                    <a:gd name="connsiteX16" fmla="*/ 3513168 w 4852293"/>
                    <a:gd name="connsiteY16" fmla="*/ 845569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26379 w 4852293"/>
                    <a:gd name="connsiteY15" fmla="*/ 822405 h 1130363"/>
                    <a:gd name="connsiteX16" fmla="*/ 3488378 w 4852293"/>
                    <a:gd name="connsiteY16" fmla="*/ 873423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274541 w 4852293"/>
                    <a:gd name="connsiteY17" fmla="*/ 861139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11726 w 4852293"/>
                    <a:gd name="connsiteY17" fmla="*/ 1003502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11726 w 4852293"/>
                    <a:gd name="connsiteY17" fmla="*/ 1003502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36516 w 4852293"/>
                    <a:gd name="connsiteY17" fmla="*/ 888992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36516 w 4852293"/>
                    <a:gd name="connsiteY17" fmla="*/ 888992 h 1130363"/>
                    <a:gd name="connsiteX18" fmla="*/ 3138393 w 4852293"/>
                    <a:gd name="connsiteY18" fmla="*/ 895372 h 1130363"/>
                    <a:gd name="connsiteX19" fmla="*/ 3093219 w 4852293"/>
                    <a:gd name="connsiteY19" fmla="*/ 841541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36516 w 4852293"/>
                    <a:gd name="connsiteY17" fmla="*/ 888992 h 1130363"/>
                    <a:gd name="connsiteX18" fmla="*/ 3138393 w 4852293"/>
                    <a:gd name="connsiteY18" fmla="*/ 895372 h 1130363"/>
                    <a:gd name="connsiteX19" fmla="*/ 3080824 w 4852293"/>
                    <a:gd name="connsiteY19" fmla="*/ 894153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676276 w 4852293"/>
                    <a:gd name="connsiteY23" fmla="*/ 812484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36516 w 4852293"/>
                    <a:gd name="connsiteY17" fmla="*/ 888992 h 1130363"/>
                    <a:gd name="connsiteX18" fmla="*/ 3138393 w 4852293"/>
                    <a:gd name="connsiteY18" fmla="*/ 895372 h 1130363"/>
                    <a:gd name="connsiteX19" fmla="*/ 3080824 w 4852293"/>
                    <a:gd name="connsiteY19" fmla="*/ 894153 h 1130363"/>
                    <a:gd name="connsiteX20" fmla="*/ 3000317 w 4852293"/>
                    <a:gd name="connsiteY20" fmla="*/ 835827 h 1130363"/>
                    <a:gd name="connsiteX21" fmla="*/ 2957922 w 4852293"/>
                    <a:gd name="connsiteY21" fmla="*/ 882721 h 1130363"/>
                    <a:gd name="connsiteX22" fmla="*/ 2802619 w 4852293"/>
                    <a:gd name="connsiteY22" fmla="*/ 881789 h 1130363"/>
                    <a:gd name="connsiteX23" fmla="*/ 2544063 w 4852293"/>
                    <a:gd name="connsiteY23" fmla="*/ 815579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36516 w 4852293"/>
                    <a:gd name="connsiteY17" fmla="*/ 888992 h 1130363"/>
                    <a:gd name="connsiteX18" fmla="*/ 3138393 w 4852293"/>
                    <a:gd name="connsiteY18" fmla="*/ 895372 h 1130363"/>
                    <a:gd name="connsiteX19" fmla="*/ 3080824 w 4852293"/>
                    <a:gd name="connsiteY19" fmla="*/ 894153 h 1130363"/>
                    <a:gd name="connsiteX20" fmla="*/ 3000317 w 4852293"/>
                    <a:gd name="connsiteY20" fmla="*/ 835827 h 1130363"/>
                    <a:gd name="connsiteX21" fmla="*/ 2904210 w 4852293"/>
                    <a:gd name="connsiteY21" fmla="*/ 885816 h 1130363"/>
                    <a:gd name="connsiteX22" fmla="*/ 2802619 w 4852293"/>
                    <a:gd name="connsiteY22" fmla="*/ 881789 h 1130363"/>
                    <a:gd name="connsiteX23" fmla="*/ 2544063 w 4852293"/>
                    <a:gd name="connsiteY23" fmla="*/ 815579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39126 w 4852293"/>
                    <a:gd name="connsiteY14" fmla="*/ 796147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36516 w 4852293"/>
                    <a:gd name="connsiteY17" fmla="*/ 888992 h 1130363"/>
                    <a:gd name="connsiteX18" fmla="*/ 3138393 w 4852293"/>
                    <a:gd name="connsiteY18" fmla="*/ 895372 h 1130363"/>
                    <a:gd name="connsiteX19" fmla="*/ 3080824 w 4852293"/>
                    <a:gd name="connsiteY19" fmla="*/ 894153 h 1130363"/>
                    <a:gd name="connsiteX20" fmla="*/ 3000317 w 4852293"/>
                    <a:gd name="connsiteY20" fmla="*/ 891534 h 1130363"/>
                    <a:gd name="connsiteX21" fmla="*/ 2904210 w 4852293"/>
                    <a:gd name="connsiteY21" fmla="*/ 885816 h 1130363"/>
                    <a:gd name="connsiteX22" fmla="*/ 2802619 w 4852293"/>
                    <a:gd name="connsiteY22" fmla="*/ 881789 h 1130363"/>
                    <a:gd name="connsiteX23" fmla="*/ 2544063 w 4852293"/>
                    <a:gd name="connsiteY23" fmla="*/ 815579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  <a:gd name="connsiteX0" fmla="*/ 0 w 4852293"/>
                    <a:gd name="connsiteY0" fmla="*/ 0 h 1130363"/>
                    <a:gd name="connsiteX1" fmla="*/ 0 w 4852293"/>
                    <a:gd name="connsiteY1" fmla="*/ 1130363 h 1130363"/>
                    <a:gd name="connsiteX2" fmla="*/ 4852293 w 4852293"/>
                    <a:gd name="connsiteY2" fmla="*/ 1130363 h 1130363"/>
                    <a:gd name="connsiteX3" fmla="*/ 4852293 w 4852293"/>
                    <a:gd name="connsiteY3" fmla="*/ 0 h 1130363"/>
                    <a:gd name="connsiteX4" fmla="*/ 4516860 w 4852293"/>
                    <a:gd name="connsiteY4" fmla="*/ 13785 h 1130363"/>
                    <a:gd name="connsiteX5" fmla="*/ 4284020 w 4852293"/>
                    <a:gd name="connsiteY5" fmla="*/ 100061 h 1130363"/>
                    <a:gd name="connsiteX6" fmla="*/ 4123736 w 4852293"/>
                    <a:gd name="connsiteY6" fmla="*/ 154918 h 1130363"/>
                    <a:gd name="connsiteX7" fmla="*/ 4107596 w 4852293"/>
                    <a:gd name="connsiteY7" fmla="*/ 234155 h 1130363"/>
                    <a:gd name="connsiteX8" fmla="*/ 4454119 w 4852293"/>
                    <a:gd name="connsiteY8" fmla="*/ 382599 h 1130363"/>
                    <a:gd name="connsiteX9" fmla="*/ 4388825 w 4852293"/>
                    <a:gd name="connsiteY9" fmla="*/ 528328 h 1130363"/>
                    <a:gd name="connsiteX10" fmla="*/ 4303761 w 4852293"/>
                    <a:gd name="connsiteY10" fmla="*/ 618727 h 1130363"/>
                    <a:gd name="connsiteX11" fmla="*/ 4207190 w 4852293"/>
                    <a:gd name="connsiteY11" fmla="*/ 667582 h 1130363"/>
                    <a:gd name="connsiteX12" fmla="*/ 4086254 w 4852293"/>
                    <a:gd name="connsiteY12" fmla="*/ 708748 h 1130363"/>
                    <a:gd name="connsiteX13" fmla="*/ 3896897 w 4852293"/>
                    <a:gd name="connsiteY13" fmla="*/ 770171 h 1130363"/>
                    <a:gd name="connsiteX14" fmla="*/ 3747390 w 4852293"/>
                    <a:gd name="connsiteY14" fmla="*/ 811621 h 1130363"/>
                    <a:gd name="connsiteX15" fmla="*/ 3605721 w 4852293"/>
                    <a:gd name="connsiteY15" fmla="*/ 834785 h 1130363"/>
                    <a:gd name="connsiteX16" fmla="*/ 3488378 w 4852293"/>
                    <a:gd name="connsiteY16" fmla="*/ 873423 h 1130363"/>
                    <a:gd name="connsiteX17" fmla="*/ 3336516 w 4852293"/>
                    <a:gd name="connsiteY17" fmla="*/ 888992 h 1130363"/>
                    <a:gd name="connsiteX18" fmla="*/ 3138393 w 4852293"/>
                    <a:gd name="connsiteY18" fmla="*/ 895372 h 1130363"/>
                    <a:gd name="connsiteX19" fmla="*/ 3080824 w 4852293"/>
                    <a:gd name="connsiteY19" fmla="*/ 894153 h 1130363"/>
                    <a:gd name="connsiteX20" fmla="*/ 3000317 w 4852293"/>
                    <a:gd name="connsiteY20" fmla="*/ 891534 h 1130363"/>
                    <a:gd name="connsiteX21" fmla="*/ 2904210 w 4852293"/>
                    <a:gd name="connsiteY21" fmla="*/ 885816 h 1130363"/>
                    <a:gd name="connsiteX22" fmla="*/ 2802619 w 4852293"/>
                    <a:gd name="connsiteY22" fmla="*/ 881789 h 1130363"/>
                    <a:gd name="connsiteX23" fmla="*/ 2544063 w 4852293"/>
                    <a:gd name="connsiteY23" fmla="*/ 815579 h 1130363"/>
                    <a:gd name="connsiteX24" fmla="*/ 2323193 w 4852293"/>
                    <a:gd name="connsiteY24" fmla="*/ 769537 h 1130363"/>
                    <a:gd name="connsiteX25" fmla="*/ 2112401 w 4852293"/>
                    <a:gd name="connsiteY25" fmla="*/ 729966 h 1130363"/>
                    <a:gd name="connsiteX26" fmla="*/ 1828202 w 4852293"/>
                    <a:gd name="connsiteY26" fmla="*/ 634593 h 1130363"/>
                    <a:gd name="connsiteX27" fmla="*/ 1470059 w 4852293"/>
                    <a:gd name="connsiteY27" fmla="*/ 501055 h 1130363"/>
                    <a:gd name="connsiteX28" fmla="*/ 1111917 w 4852293"/>
                    <a:gd name="connsiteY28" fmla="*/ 321472 h 1130363"/>
                    <a:gd name="connsiteX29" fmla="*/ 725778 w 4852293"/>
                    <a:gd name="connsiteY29" fmla="*/ 189245 h 1130363"/>
                    <a:gd name="connsiteX30" fmla="*/ 526029 w 4852293"/>
                    <a:gd name="connsiteY30" fmla="*/ 123226 h 1130363"/>
                    <a:gd name="connsiteX31" fmla="*/ 371730 w 4852293"/>
                    <a:gd name="connsiteY31" fmla="*/ 80181 h 1130363"/>
                    <a:gd name="connsiteX32" fmla="*/ 200439 w 4852293"/>
                    <a:gd name="connsiteY32" fmla="*/ 46234 h 1130363"/>
                    <a:gd name="connsiteX33" fmla="*/ 0 w 4852293"/>
                    <a:gd name="connsiteY33" fmla="*/ 0 h 1130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852293" h="1130363">
                      <a:moveTo>
                        <a:pt x="0" y="0"/>
                      </a:moveTo>
                      <a:lnTo>
                        <a:pt x="0" y="1130363"/>
                      </a:lnTo>
                      <a:lnTo>
                        <a:pt x="4852293" y="1130363"/>
                      </a:lnTo>
                      <a:lnTo>
                        <a:pt x="4852293" y="0"/>
                      </a:lnTo>
                      <a:lnTo>
                        <a:pt x="4516860" y="13785"/>
                      </a:lnTo>
                      <a:lnTo>
                        <a:pt x="4284020" y="100061"/>
                      </a:lnTo>
                      <a:lnTo>
                        <a:pt x="4123736" y="154918"/>
                      </a:lnTo>
                      <a:lnTo>
                        <a:pt x="4107596" y="234155"/>
                      </a:lnTo>
                      <a:cubicBezTo>
                        <a:pt x="4217596" y="267130"/>
                        <a:pt x="4463940" y="269158"/>
                        <a:pt x="4454119" y="382599"/>
                      </a:cubicBezTo>
                      <a:cubicBezTo>
                        <a:pt x="4404809" y="450776"/>
                        <a:pt x="4450529" y="460152"/>
                        <a:pt x="4388825" y="528328"/>
                      </a:cubicBezTo>
                      <a:lnTo>
                        <a:pt x="4303761" y="618727"/>
                      </a:lnTo>
                      <a:lnTo>
                        <a:pt x="4207190" y="667582"/>
                      </a:lnTo>
                      <a:lnTo>
                        <a:pt x="4086254" y="708748"/>
                      </a:lnTo>
                      <a:lnTo>
                        <a:pt x="3896897" y="770171"/>
                      </a:lnTo>
                      <a:lnTo>
                        <a:pt x="3747390" y="811621"/>
                      </a:lnTo>
                      <a:cubicBezTo>
                        <a:pt x="3651963" y="834817"/>
                        <a:pt x="3648890" y="824485"/>
                        <a:pt x="3605721" y="834785"/>
                      </a:cubicBezTo>
                      <a:cubicBezTo>
                        <a:pt x="3562552" y="845085"/>
                        <a:pt x="3610126" y="830627"/>
                        <a:pt x="3488378" y="873423"/>
                      </a:cubicBezTo>
                      <a:lnTo>
                        <a:pt x="3336516" y="888992"/>
                      </a:lnTo>
                      <a:lnTo>
                        <a:pt x="3138393" y="895372"/>
                      </a:lnTo>
                      <a:lnTo>
                        <a:pt x="3080824" y="894153"/>
                      </a:lnTo>
                      <a:cubicBezTo>
                        <a:pt x="3019558" y="878837"/>
                        <a:pt x="3029753" y="892923"/>
                        <a:pt x="3000317" y="891534"/>
                      </a:cubicBezTo>
                      <a:cubicBezTo>
                        <a:pt x="2970881" y="890145"/>
                        <a:pt x="2747565" y="883595"/>
                        <a:pt x="2904210" y="885816"/>
                      </a:cubicBezTo>
                      <a:lnTo>
                        <a:pt x="2802619" y="881789"/>
                      </a:lnTo>
                      <a:lnTo>
                        <a:pt x="2544063" y="815579"/>
                      </a:lnTo>
                      <a:lnTo>
                        <a:pt x="2323193" y="769537"/>
                      </a:lnTo>
                      <a:lnTo>
                        <a:pt x="2112401" y="729966"/>
                      </a:lnTo>
                      <a:lnTo>
                        <a:pt x="1828202" y="634593"/>
                      </a:lnTo>
                      <a:lnTo>
                        <a:pt x="1470059" y="501055"/>
                      </a:lnTo>
                      <a:lnTo>
                        <a:pt x="1111917" y="321472"/>
                      </a:lnTo>
                      <a:lnTo>
                        <a:pt x="725778" y="189245"/>
                      </a:lnTo>
                      <a:lnTo>
                        <a:pt x="526029" y="123226"/>
                      </a:lnTo>
                      <a:lnTo>
                        <a:pt x="371730" y="80181"/>
                      </a:lnTo>
                      <a:lnTo>
                        <a:pt x="200439" y="462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B7942"/>
                    </a:gs>
                    <a:gs pos="50000">
                      <a:srgbClr val="AB7942">
                        <a:tint val="44500"/>
                        <a:satMod val="160000"/>
                      </a:srgbClr>
                    </a:gs>
                    <a:gs pos="100000">
                      <a:srgbClr val="AB7942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grpSp>
              <p:nvGrpSpPr>
                <p:cNvPr id="82" name="Grupper 81"/>
                <p:cNvGrpSpPr/>
                <p:nvPr/>
              </p:nvGrpSpPr>
              <p:grpSpPr>
                <a:xfrm>
                  <a:off x="1276040" y="6289523"/>
                  <a:ext cx="379919" cy="435492"/>
                  <a:chOff x="914250" y="6293801"/>
                  <a:chExt cx="476399" cy="967399"/>
                </a:xfrm>
              </p:grpSpPr>
              <p:pic>
                <p:nvPicPr>
                  <p:cNvPr id="93" name="Picture 2" descr="illedresultat for ta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8873"/>
                  <a:stretch/>
                </p:blipFill>
                <p:spPr bwMode="auto">
                  <a:xfrm>
                    <a:off x="914250" y="6293801"/>
                    <a:ext cx="223149" cy="7229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4" name="Picture 2" descr="illedresultat for ta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8873"/>
                  <a:stretch/>
                </p:blipFill>
                <p:spPr bwMode="auto">
                  <a:xfrm>
                    <a:off x="1219050" y="6705280"/>
                    <a:ext cx="171599" cy="5559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5" name="Picture 2" descr="illedresultat for ta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8873"/>
                  <a:stretch/>
                </p:blipFill>
                <p:spPr bwMode="auto">
                  <a:xfrm>
                    <a:off x="1022200" y="6417626"/>
                    <a:ext cx="223149" cy="7229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3" name="Picture 2" descr="illedresultat for ta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415"/>
                <a:stretch/>
              </p:blipFill>
              <p:spPr bwMode="auto">
                <a:xfrm>
                  <a:off x="1922747" y="6406377"/>
                  <a:ext cx="350168" cy="79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2" descr="illedresultat for ta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415"/>
                <a:stretch/>
              </p:blipFill>
              <p:spPr bwMode="auto">
                <a:xfrm flipH="1">
                  <a:off x="1816999" y="6308202"/>
                  <a:ext cx="350168" cy="79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2" descr="illedresultat for ta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8873"/>
                <a:stretch/>
              </p:blipFill>
              <p:spPr bwMode="auto">
                <a:xfrm flipH="1">
                  <a:off x="1658550" y="6464218"/>
                  <a:ext cx="171600" cy="5559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2" descr="illedresultat for ta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8873"/>
                <a:stretch/>
              </p:blipFill>
              <p:spPr bwMode="auto">
                <a:xfrm>
                  <a:off x="2241214" y="6630320"/>
                  <a:ext cx="171600" cy="5559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87" name="Grupper 86"/>
                <p:cNvGrpSpPr/>
                <p:nvPr/>
              </p:nvGrpSpPr>
              <p:grpSpPr>
                <a:xfrm>
                  <a:off x="4113319" y="7661664"/>
                  <a:ext cx="486983" cy="232503"/>
                  <a:chOff x="3434019" y="7919362"/>
                  <a:chExt cx="602259" cy="408524"/>
                </a:xfrm>
              </p:grpSpPr>
              <p:pic>
                <p:nvPicPr>
                  <p:cNvPr id="91" name="Picture 4" descr="illedresultat for sten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34019" y="7919362"/>
                    <a:ext cx="456310" cy="2961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2" name="Picture 4" descr="illedresultat for sten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08443" flipH="1">
                    <a:off x="3676279" y="8094262"/>
                    <a:ext cx="359999" cy="2336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88" name="Grupper 87"/>
                <p:cNvGrpSpPr/>
                <p:nvPr/>
              </p:nvGrpSpPr>
              <p:grpSpPr>
                <a:xfrm>
                  <a:off x="3734601" y="7542511"/>
                  <a:ext cx="499839" cy="287413"/>
                  <a:chOff x="4060611" y="8196127"/>
                  <a:chExt cx="602255" cy="373666"/>
                </a:xfrm>
              </p:grpSpPr>
              <p:pic>
                <p:nvPicPr>
                  <p:cNvPr id="89" name="Picture 4" descr="illedresultat for sten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60611" y="8196127"/>
                    <a:ext cx="456312" cy="2961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0" name="Picture 4" descr="illedresultat for sten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08443" flipH="1">
                    <a:off x="4302866" y="8336168"/>
                    <a:ext cx="360000" cy="2336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70" name="Picture 4" descr="illedresultat for ste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57326" flipH="1">
                <a:off x="5236873" y="5484186"/>
                <a:ext cx="137886" cy="62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4" descr="illedresultat for ste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60898" flipH="1">
                <a:off x="5111367" y="5503154"/>
                <a:ext cx="137886" cy="62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4" descr="illedresultat for ste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0625" y="5422256"/>
                <a:ext cx="179391" cy="1078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4" descr="illedresultat for ste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9102">
                <a:off x="5351800" y="5457567"/>
                <a:ext cx="137886" cy="62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4" descr="illedresultat for ste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357326" flipH="1">
                <a:off x="5539808" y="5381578"/>
                <a:ext cx="137886" cy="62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4" descr="illedresultat for ste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91509">
                <a:off x="5652030" y="5341885"/>
                <a:ext cx="137886" cy="62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illedresultat for ta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73"/>
              <a:stretch/>
            </p:blipFill>
            <p:spPr bwMode="auto">
              <a:xfrm>
                <a:off x="4127530" y="5141670"/>
                <a:ext cx="84296" cy="154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illedresultat for ta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73"/>
              <a:stretch/>
            </p:blipFill>
            <p:spPr bwMode="auto">
              <a:xfrm>
                <a:off x="4242670" y="5229412"/>
                <a:ext cx="64822" cy="1185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illedresultat for ta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73"/>
              <a:stretch/>
            </p:blipFill>
            <p:spPr bwMode="auto">
              <a:xfrm>
                <a:off x="4168309" y="5168074"/>
                <a:ext cx="84296" cy="1541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6" name="Bue 95"/>
            <p:cNvSpPr/>
            <p:nvPr/>
          </p:nvSpPr>
          <p:spPr>
            <a:xfrm rot="5400000">
              <a:off x="4284767" y="4275830"/>
              <a:ext cx="1573723" cy="2108667"/>
            </a:xfrm>
            <a:prstGeom prst="arc">
              <a:avLst/>
            </a:prstGeom>
            <a:ln w="7620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7" name="Bue 96"/>
            <p:cNvSpPr/>
            <p:nvPr/>
          </p:nvSpPr>
          <p:spPr>
            <a:xfrm rot="5400000">
              <a:off x="2938735" y="4417298"/>
              <a:ext cx="760849" cy="1750046"/>
            </a:xfrm>
            <a:prstGeom prst="arc">
              <a:avLst/>
            </a:prstGeom>
            <a:ln w="3810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8" name="Tekstfelt 97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99" name="Rektangel 98">
            <a:extLst>
              <a:ext uri="{FF2B5EF4-FFF2-40B4-BE49-F238E27FC236}">
                <a16:creationId xmlns:a16="http://schemas.microsoft.com/office/drawing/2014/main" id="{291D4D86-39BC-6E44-9401-EB09F85E2C66}"/>
              </a:ext>
            </a:extLst>
          </p:cNvPr>
          <p:cNvSpPr/>
          <p:nvPr/>
        </p:nvSpPr>
        <p:spPr>
          <a:xfrm>
            <a:off x="320428" y="1570149"/>
            <a:ext cx="2826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/>
              <a:t>Vandløbets vandstrøm er kraftigst på ydersiden og svagest på indersiden</a:t>
            </a:r>
          </a:p>
        </p:txBody>
      </p:sp>
      <p:sp>
        <p:nvSpPr>
          <p:cNvPr id="105" name="Rektangel 104">
            <a:extLst>
              <a:ext uri="{FF2B5EF4-FFF2-40B4-BE49-F238E27FC236}">
                <a16:creationId xmlns:a16="http://schemas.microsoft.com/office/drawing/2014/main" id="{83465AB7-355D-B941-ADAA-6CE27C05918E}"/>
              </a:ext>
            </a:extLst>
          </p:cNvPr>
          <p:cNvSpPr/>
          <p:nvPr/>
        </p:nvSpPr>
        <p:spPr>
          <a:xfrm>
            <a:off x="323413" y="4152573"/>
            <a:ext cx="27256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/>
              <a:t>Kraftig strøm. Bund af sten eller groft grus.</a:t>
            </a:r>
          </a:p>
          <a:p>
            <a:endParaRPr lang="da-DK" sz="2400" dirty="0"/>
          </a:p>
          <a:p>
            <a:r>
              <a:rPr lang="da-DK" sz="2400" dirty="0"/>
              <a:t>Vandet roligt. Bunden blød</a:t>
            </a:r>
          </a:p>
        </p:txBody>
      </p:sp>
    </p:spTree>
    <p:extLst>
      <p:ext uri="{BB962C8B-B14F-4D97-AF65-F5344CB8AC3E}">
        <p14:creationId xmlns:p14="http://schemas.microsoft.com/office/powerpoint/2010/main" val="865889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618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Det rindende vand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/>
          <a:stretch/>
        </p:blipFill>
        <p:spPr>
          <a:xfrm>
            <a:off x="560866" y="1371508"/>
            <a:ext cx="8022268" cy="4438276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342521" y="5834314"/>
            <a:ext cx="2240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i="1" dirty="0"/>
              <a:t>Skjern Å - </a:t>
            </a:r>
            <a:r>
              <a:rPr lang="da-DK" sz="1400" i="1" dirty="0" err="1"/>
              <a:t>GoogleMaps</a:t>
            </a:r>
            <a:r>
              <a:rPr lang="da-DK" sz="1400" i="1" dirty="0"/>
              <a:t> 2019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840467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Det rindende vands dyreliv</a:t>
            </a:r>
          </a:p>
        </p:txBody>
      </p:sp>
      <p:grpSp>
        <p:nvGrpSpPr>
          <p:cNvPr id="6" name="Grupper 5"/>
          <p:cNvGrpSpPr>
            <a:grpSpLocks noChangeAspect="1"/>
          </p:cNvGrpSpPr>
          <p:nvPr/>
        </p:nvGrpSpPr>
        <p:grpSpPr>
          <a:xfrm>
            <a:off x="528062" y="1246101"/>
            <a:ext cx="6679514" cy="1350833"/>
            <a:chOff x="500849" y="2364827"/>
            <a:chExt cx="4486718" cy="907372"/>
          </a:xfrm>
        </p:grpSpPr>
        <p:grpSp>
          <p:nvGrpSpPr>
            <p:cNvPr id="7" name="Grupper 6"/>
            <p:cNvGrpSpPr/>
            <p:nvPr/>
          </p:nvGrpSpPr>
          <p:grpSpPr>
            <a:xfrm>
              <a:off x="1832869" y="2364827"/>
              <a:ext cx="3154698" cy="907372"/>
              <a:chOff x="1106002" y="2364827"/>
              <a:chExt cx="3154698" cy="907372"/>
            </a:xfrm>
          </p:grpSpPr>
          <p:pic>
            <p:nvPicPr>
              <p:cNvPr id="11" name="Picture 2" descr="illedresultat for vanddrÃ¥b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9200" y="2364827"/>
                <a:ext cx="250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illedresultat for vi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9750" y="2364827"/>
                <a:ext cx="374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illedresultat for so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4300" y="2364827"/>
                <a:ext cx="360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 descr="illedresultat for plante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290" b="100000" l="9783" r="952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99" t="8743"/>
              <a:stretch/>
            </p:blipFill>
            <p:spPr bwMode="auto">
              <a:xfrm>
                <a:off x="3187737" y="2364827"/>
                <a:ext cx="482526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illedresultat for vi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6700" y="2364827"/>
                <a:ext cx="374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kstfelt 15"/>
              <p:cNvSpPr txBox="1"/>
              <p:nvPr/>
            </p:nvSpPr>
            <p:spPr>
              <a:xfrm>
                <a:off x="1485273" y="2406327"/>
                <a:ext cx="198102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17" name="Tekstfelt 16"/>
              <p:cNvSpPr txBox="1"/>
              <p:nvPr/>
            </p:nvSpPr>
            <p:spPr>
              <a:xfrm>
                <a:off x="2147114" y="2406326"/>
                <a:ext cx="198102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18" name="Tekstfelt 17"/>
              <p:cNvSpPr txBox="1"/>
              <p:nvPr/>
            </p:nvSpPr>
            <p:spPr>
              <a:xfrm>
                <a:off x="3613919" y="2406326"/>
                <a:ext cx="198102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cxnSp>
            <p:nvCxnSpPr>
              <p:cNvPr id="19" name="Lige pilforbindelse 18"/>
              <p:cNvCxnSpPr/>
              <p:nvPr/>
            </p:nvCxnSpPr>
            <p:spPr>
              <a:xfrm>
                <a:off x="2950317" y="2544825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kstfelt 19"/>
              <p:cNvSpPr txBox="1"/>
              <p:nvPr/>
            </p:nvSpPr>
            <p:spPr>
              <a:xfrm>
                <a:off x="1486144" y="2745835"/>
                <a:ext cx="198102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21" name="Tekstfelt 20"/>
              <p:cNvSpPr txBox="1"/>
              <p:nvPr/>
            </p:nvSpPr>
            <p:spPr>
              <a:xfrm>
                <a:off x="1106002" y="2742225"/>
                <a:ext cx="430637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vand</a:t>
                </a:r>
              </a:p>
            </p:txBody>
          </p:sp>
          <p:sp>
            <p:nvSpPr>
              <p:cNvPr id="22" name="Tekstfelt 21"/>
              <p:cNvSpPr txBox="1"/>
              <p:nvPr/>
            </p:nvSpPr>
            <p:spPr>
              <a:xfrm>
                <a:off x="1628852" y="2742224"/>
                <a:ext cx="728013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kuldioxid</a:t>
                </a:r>
                <a:endParaRPr lang="da-DK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23" name="Tekstfelt 22"/>
              <p:cNvSpPr txBox="1"/>
              <p:nvPr/>
            </p:nvSpPr>
            <p:spPr>
              <a:xfrm>
                <a:off x="2502642" y="2725599"/>
                <a:ext cx="312133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lys</a:t>
                </a:r>
              </a:p>
            </p:txBody>
          </p:sp>
          <p:sp>
            <p:nvSpPr>
              <p:cNvPr id="24" name="Tekstfelt 23"/>
              <p:cNvSpPr txBox="1"/>
              <p:nvPr/>
            </p:nvSpPr>
            <p:spPr>
              <a:xfrm>
                <a:off x="2350358" y="2738613"/>
                <a:ext cx="198102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cxnSp>
            <p:nvCxnSpPr>
              <p:cNvPr id="25" name="Lige pilforbindelse 24"/>
              <p:cNvCxnSpPr/>
              <p:nvPr/>
            </p:nvCxnSpPr>
            <p:spPr>
              <a:xfrm>
                <a:off x="2950316" y="2870004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kstfelt 25"/>
              <p:cNvSpPr txBox="1"/>
              <p:nvPr/>
            </p:nvSpPr>
            <p:spPr>
              <a:xfrm>
                <a:off x="3120062" y="2738613"/>
                <a:ext cx="574853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sukker</a:t>
                </a:r>
              </a:p>
            </p:txBody>
          </p:sp>
          <p:sp>
            <p:nvSpPr>
              <p:cNvPr id="27" name="Tekstfelt 26"/>
              <p:cNvSpPr txBox="1"/>
              <p:nvPr/>
            </p:nvSpPr>
            <p:spPr>
              <a:xfrm>
                <a:off x="3663477" y="2745835"/>
                <a:ext cx="198102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28" name="Tekstfelt 27"/>
              <p:cNvSpPr txBox="1"/>
              <p:nvPr/>
            </p:nvSpPr>
            <p:spPr>
              <a:xfrm>
                <a:off x="3917920" y="2726338"/>
                <a:ext cx="275241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ilt</a:t>
                </a:r>
              </a:p>
            </p:txBody>
          </p:sp>
          <p:sp>
            <p:nvSpPr>
              <p:cNvPr id="29" name="Tekstfelt 28"/>
              <p:cNvSpPr txBox="1"/>
              <p:nvPr/>
            </p:nvSpPr>
            <p:spPr>
              <a:xfrm>
                <a:off x="1115732" y="3031099"/>
                <a:ext cx="410513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H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</a:p>
            </p:txBody>
          </p:sp>
          <p:sp>
            <p:nvSpPr>
              <p:cNvPr id="30" name="Tekstfelt 29"/>
              <p:cNvSpPr txBox="1"/>
              <p:nvPr/>
            </p:nvSpPr>
            <p:spPr>
              <a:xfrm>
                <a:off x="1774714" y="3036087"/>
                <a:ext cx="387036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CO</a:t>
                </a:r>
                <a:r>
                  <a:rPr lang="da-DK" sz="1600" baseline="-2500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endParaRPr lang="da-DK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cxnSp>
            <p:nvCxnSpPr>
              <p:cNvPr id="31" name="Lige pilforbindelse 30"/>
              <p:cNvCxnSpPr/>
              <p:nvPr/>
            </p:nvCxnSpPr>
            <p:spPr>
              <a:xfrm>
                <a:off x="2937562" y="3165986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kstfelt 31"/>
              <p:cNvSpPr txBox="1"/>
              <p:nvPr/>
            </p:nvSpPr>
            <p:spPr>
              <a:xfrm>
                <a:off x="3098990" y="3027487"/>
                <a:ext cx="655346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C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6</a:t>
                </a:r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H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12</a:t>
                </a:r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6</a:t>
                </a:r>
                <a:endParaRPr lang="da-DK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33" name="Tekstfelt 32"/>
              <p:cNvSpPr txBox="1"/>
              <p:nvPr/>
            </p:nvSpPr>
            <p:spPr>
              <a:xfrm>
                <a:off x="3927650" y="3015212"/>
                <a:ext cx="300953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endParaRPr lang="da-DK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34" name="Tekstfelt 33"/>
              <p:cNvSpPr txBox="1"/>
              <p:nvPr/>
            </p:nvSpPr>
            <p:spPr>
              <a:xfrm>
                <a:off x="1584907" y="3027487"/>
                <a:ext cx="198102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35" name="Tekstfelt 34"/>
              <p:cNvSpPr txBox="1"/>
              <p:nvPr/>
            </p:nvSpPr>
            <p:spPr>
              <a:xfrm>
                <a:off x="3765788" y="3017298"/>
                <a:ext cx="198102" cy="23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</p:grpSp>
        <p:sp>
          <p:nvSpPr>
            <p:cNvPr id="8" name="Tekstfelt 7"/>
            <p:cNvSpPr txBox="1"/>
            <p:nvPr/>
          </p:nvSpPr>
          <p:spPr>
            <a:xfrm>
              <a:off x="500849" y="2724827"/>
              <a:ext cx="1003656" cy="279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dirty="0"/>
                <a:t>Fotosyntese</a:t>
              </a:r>
            </a:p>
          </p:txBody>
        </p:sp>
        <p:sp>
          <p:nvSpPr>
            <p:cNvPr id="9" name="Tekstfelt 8"/>
            <p:cNvSpPr txBox="1"/>
            <p:nvPr/>
          </p:nvSpPr>
          <p:spPr>
            <a:xfrm>
              <a:off x="3086661" y="3025902"/>
              <a:ext cx="545787" cy="236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>
                  <a:latin typeface="Comic Sans MS" charset="0"/>
                  <a:ea typeface="Comic Sans MS" charset="0"/>
                  <a:cs typeface="Comic Sans MS" charset="0"/>
                </a:rPr>
                <a:t>energi</a:t>
              </a:r>
              <a:endParaRPr lang="da-DK" sz="16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10" name="Tekstfelt 9"/>
            <p:cNvSpPr txBox="1"/>
            <p:nvPr/>
          </p:nvSpPr>
          <p:spPr>
            <a:xfrm>
              <a:off x="2882531" y="3034406"/>
              <a:ext cx="198102" cy="236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>
                  <a:latin typeface="Comic Sans MS" charset="0"/>
                  <a:ea typeface="Comic Sans MS" charset="0"/>
                  <a:cs typeface="Comic Sans MS" charset="0"/>
                </a:rPr>
                <a:t>+</a:t>
              </a:r>
            </a:p>
          </p:txBody>
        </p:sp>
      </p:grpSp>
      <p:grpSp>
        <p:nvGrpSpPr>
          <p:cNvPr id="36" name="Grupper 35"/>
          <p:cNvGrpSpPr>
            <a:grpSpLocks noChangeAspect="1"/>
          </p:cNvGrpSpPr>
          <p:nvPr/>
        </p:nvGrpSpPr>
        <p:grpSpPr>
          <a:xfrm>
            <a:off x="575376" y="3018404"/>
            <a:ext cx="6672571" cy="1273281"/>
            <a:chOff x="534654" y="4680598"/>
            <a:chExt cx="4838043" cy="923211"/>
          </a:xfrm>
        </p:grpSpPr>
        <p:grpSp>
          <p:nvGrpSpPr>
            <p:cNvPr id="37" name="Grupper 36"/>
            <p:cNvGrpSpPr/>
            <p:nvPr/>
          </p:nvGrpSpPr>
          <p:grpSpPr>
            <a:xfrm>
              <a:off x="1709299" y="4680598"/>
              <a:ext cx="3663398" cy="923211"/>
              <a:chOff x="972702" y="2367149"/>
              <a:chExt cx="3663398" cy="923211"/>
            </a:xfrm>
          </p:grpSpPr>
          <p:pic>
            <p:nvPicPr>
              <p:cNvPr id="45" name="Picture 2" descr="illedresultat for vanddrÃ¥b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7067" y="2367149"/>
                <a:ext cx="250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" descr="illedresultat for vi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6387" y="2385070"/>
                <a:ext cx="374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8" descr="illedresultat for plante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290" b="100000" l="9783" r="952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99" t="8743"/>
              <a:stretch/>
            </p:blipFill>
            <p:spPr bwMode="auto">
              <a:xfrm>
                <a:off x="1061449" y="2367149"/>
                <a:ext cx="482526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" descr="illedresultat for vi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412" y="2367149"/>
                <a:ext cx="374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kstfelt 48"/>
              <p:cNvSpPr txBox="1"/>
              <p:nvPr/>
            </p:nvSpPr>
            <p:spPr>
              <a:xfrm>
                <a:off x="3883140" y="2408649"/>
                <a:ext cx="211391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50" name="Tekstfelt 49"/>
              <p:cNvSpPr txBox="1"/>
              <p:nvPr/>
            </p:nvSpPr>
            <p:spPr>
              <a:xfrm>
                <a:off x="1487631" y="2408648"/>
                <a:ext cx="211391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cxnSp>
            <p:nvCxnSpPr>
              <p:cNvPr id="51" name="Lige pilforbindelse 50"/>
              <p:cNvCxnSpPr/>
              <p:nvPr/>
            </p:nvCxnSpPr>
            <p:spPr>
              <a:xfrm>
                <a:off x="2367858" y="2544825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kstfelt 51"/>
              <p:cNvSpPr txBox="1"/>
              <p:nvPr/>
            </p:nvSpPr>
            <p:spPr>
              <a:xfrm>
                <a:off x="1586352" y="2745835"/>
                <a:ext cx="211391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53" name="Tekstfelt 52"/>
              <p:cNvSpPr txBox="1"/>
              <p:nvPr/>
            </p:nvSpPr>
            <p:spPr>
              <a:xfrm>
                <a:off x="3336401" y="2744547"/>
                <a:ext cx="459525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vand</a:t>
                </a:r>
              </a:p>
            </p:txBody>
          </p:sp>
          <p:sp>
            <p:nvSpPr>
              <p:cNvPr id="54" name="Tekstfelt 53"/>
              <p:cNvSpPr txBox="1"/>
              <p:nvPr/>
            </p:nvSpPr>
            <p:spPr>
              <a:xfrm>
                <a:off x="3859251" y="2744546"/>
                <a:ext cx="776849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kuldioxid</a:t>
                </a:r>
                <a:endParaRPr lang="da-DK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55" name="Tekstfelt 54"/>
              <p:cNvSpPr txBox="1"/>
              <p:nvPr/>
            </p:nvSpPr>
            <p:spPr>
              <a:xfrm>
                <a:off x="3728477" y="2740934"/>
                <a:ext cx="211391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cxnSp>
            <p:nvCxnSpPr>
              <p:cNvPr id="56" name="Lige pilforbindelse 55"/>
              <p:cNvCxnSpPr/>
              <p:nvPr/>
            </p:nvCxnSpPr>
            <p:spPr>
              <a:xfrm>
                <a:off x="2367857" y="2870004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kstfelt 56"/>
              <p:cNvSpPr txBox="1"/>
              <p:nvPr/>
            </p:nvSpPr>
            <p:spPr>
              <a:xfrm>
                <a:off x="993774" y="2740935"/>
                <a:ext cx="613415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sukker</a:t>
                </a:r>
              </a:p>
            </p:txBody>
          </p:sp>
          <p:sp>
            <p:nvSpPr>
              <p:cNvPr id="58" name="Tekstfelt 57"/>
              <p:cNvSpPr txBox="1"/>
              <p:nvPr/>
            </p:nvSpPr>
            <p:spPr>
              <a:xfrm>
                <a:off x="1791632" y="2728660"/>
                <a:ext cx="293705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ilt</a:t>
                </a:r>
              </a:p>
            </p:txBody>
          </p:sp>
          <p:sp>
            <p:nvSpPr>
              <p:cNvPr id="59" name="Tekstfelt 58"/>
              <p:cNvSpPr txBox="1"/>
              <p:nvPr/>
            </p:nvSpPr>
            <p:spPr>
              <a:xfrm>
                <a:off x="3346131" y="3033421"/>
                <a:ext cx="438051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H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</a:p>
            </p:txBody>
          </p:sp>
          <p:sp>
            <p:nvSpPr>
              <p:cNvPr id="60" name="Tekstfelt 59"/>
              <p:cNvSpPr txBox="1"/>
              <p:nvPr/>
            </p:nvSpPr>
            <p:spPr>
              <a:xfrm>
                <a:off x="4005113" y="3038409"/>
                <a:ext cx="413000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CO</a:t>
                </a:r>
                <a:r>
                  <a:rPr lang="da-DK" sz="1600" baseline="-2500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endParaRPr lang="da-DK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cxnSp>
            <p:nvCxnSpPr>
              <p:cNvPr id="61" name="Lige pilforbindelse 60"/>
              <p:cNvCxnSpPr/>
              <p:nvPr/>
            </p:nvCxnSpPr>
            <p:spPr>
              <a:xfrm>
                <a:off x="2355103" y="3165986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felt 61"/>
              <p:cNvSpPr txBox="1"/>
              <p:nvPr/>
            </p:nvSpPr>
            <p:spPr>
              <a:xfrm>
                <a:off x="972702" y="3029809"/>
                <a:ext cx="699308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C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6</a:t>
                </a:r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H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12</a:t>
                </a:r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6</a:t>
                </a:r>
                <a:endParaRPr lang="da-DK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63" name="Tekstfelt 62"/>
              <p:cNvSpPr txBox="1"/>
              <p:nvPr/>
            </p:nvSpPr>
            <p:spPr>
              <a:xfrm>
                <a:off x="1801362" y="3017534"/>
                <a:ext cx="321142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  <a:r>
                  <a:rPr lang="da-DK" sz="1600" baseline="-25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endParaRPr lang="da-DK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64" name="Tekstfelt 63"/>
              <p:cNvSpPr txBox="1"/>
              <p:nvPr/>
            </p:nvSpPr>
            <p:spPr>
              <a:xfrm>
                <a:off x="3815306" y="3029809"/>
                <a:ext cx="211391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65" name="Tekstfelt 64"/>
              <p:cNvSpPr txBox="1"/>
              <p:nvPr/>
            </p:nvSpPr>
            <p:spPr>
              <a:xfrm>
                <a:off x="1639500" y="3019620"/>
                <a:ext cx="211391" cy="251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600" dirty="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</p:grpSp>
        <p:sp>
          <p:nvSpPr>
            <p:cNvPr id="38" name="Tekstfelt 37"/>
            <p:cNvSpPr txBox="1"/>
            <p:nvPr/>
          </p:nvSpPr>
          <p:spPr>
            <a:xfrm>
              <a:off x="3238238" y="5339351"/>
              <a:ext cx="582399" cy="25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>
                  <a:latin typeface="Comic Sans MS" charset="0"/>
                  <a:ea typeface="Comic Sans MS" charset="0"/>
                  <a:cs typeface="Comic Sans MS" charset="0"/>
                </a:rPr>
                <a:t>energi</a:t>
              </a:r>
              <a:endParaRPr lang="da-DK" sz="16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39" name="Tekstfelt 38"/>
            <p:cNvSpPr txBox="1"/>
            <p:nvPr/>
          </p:nvSpPr>
          <p:spPr>
            <a:xfrm>
              <a:off x="3872289" y="5346870"/>
              <a:ext cx="211391" cy="25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omic Sans MS" charset="0"/>
                  <a:ea typeface="Comic Sans MS" charset="0"/>
                  <a:cs typeface="Comic Sans MS" charset="0"/>
                </a:rPr>
                <a:t>+</a:t>
              </a:r>
            </a:p>
          </p:txBody>
        </p:sp>
        <p:sp>
          <p:nvSpPr>
            <p:cNvPr id="40" name="Tekstfelt 39"/>
            <p:cNvSpPr txBox="1"/>
            <p:nvPr/>
          </p:nvSpPr>
          <p:spPr>
            <a:xfrm>
              <a:off x="3265042" y="5052861"/>
              <a:ext cx="582399" cy="25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>
                  <a:latin typeface="Comic Sans MS" charset="0"/>
                  <a:ea typeface="Comic Sans MS" charset="0"/>
                  <a:cs typeface="Comic Sans MS" charset="0"/>
                </a:rPr>
                <a:t>energi</a:t>
              </a:r>
              <a:endParaRPr lang="da-DK" sz="16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41" name="Tekstfelt 40"/>
            <p:cNvSpPr txBox="1"/>
            <p:nvPr/>
          </p:nvSpPr>
          <p:spPr>
            <a:xfrm>
              <a:off x="3873945" y="5061172"/>
              <a:ext cx="211391" cy="25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omic Sans MS" charset="0"/>
                  <a:ea typeface="Comic Sans MS" charset="0"/>
                  <a:cs typeface="Comic Sans MS" charset="0"/>
                </a:rPr>
                <a:t>+</a:t>
              </a:r>
            </a:p>
          </p:txBody>
        </p:sp>
        <p:sp>
          <p:nvSpPr>
            <p:cNvPr id="42" name="Tekstfelt 41"/>
            <p:cNvSpPr txBox="1"/>
            <p:nvPr/>
          </p:nvSpPr>
          <p:spPr>
            <a:xfrm>
              <a:off x="3996863" y="4721455"/>
              <a:ext cx="211391" cy="25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omic Sans MS" charset="0"/>
                  <a:ea typeface="Comic Sans MS" charset="0"/>
                  <a:cs typeface="Comic Sans MS" charset="0"/>
                </a:rPr>
                <a:t>+</a:t>
              </a:r>
            </a:p>
          </p:txBody>
        </p:sp>
        <p:pic>
          <p:nvPicPr>
            <p:cNvPr id="43" name="Picture 10" descr="illedresultat for fis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723" y="4707528"/>
              <a:ext cx="656192" cy="32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kstfelt 43"/>
            <p:cNvSpPr txBox="1"/>
            <p:nvPr/>
          </p:nvSpPr>
          <p:spPr>
            <a:xfrm>
              <a:off x="534654" y="5052861"/>
              <a:ext cx="1015010" cy="297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dirty="0"/>
                <a:t>Respiration</a:t>
              </a:r>
            </a:p>
          </p:txBody>
        </p:sp>
      </p:grpSp>
      <p:grpSp>
        <p:nvGrpSpPr>
          <p:cNvPr id="66" name="Grupper 65"/>
          <p:cNvGrpSpPr>
            <a:grpSpLocks noChangeAspect="1"/>
          </p:cNvGrpSpPr>
          <p:nvPr/>
        </p:nvGrpSpPr>
        <p:grpSpPr>
          <a:xfrm>
            <a:off x="2006283" y="4806096"/>
            <a:ext cx="5131435" cy="1547128"/>
            <a:chOff x="215379" y="6476895"/>
            <a:chExt cx="5111605" cy="1541150"/>
          </a:xfrm>
        </p:grpSpPr>
        <p:pic>
          <p:nvPicPr>
            <p:cNvPr id="67" name="Picture 12" descr="illedresultat for gÃ¦ller pÃ¥ fis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62035" y1="92800" x2="62035" y2="92800"/>
                          <a14:backgroundMark x1="45409" y1="98400" x2="45409" y2="98400"/>
                          <a14:backgroundMark x1="46650" y1="99200" x2="46650" y2="99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74888" y="6476895"/>
              <a:ext cx="3852096" cy="119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Kombinationstegning 67"/>
            <p:cNvSpPr/>
            <p:nvPr/>
          </p:nvSpPr>
          <p:spPr>
            <a:xfrm>
              <a:off x="764771" y="7061662"/>
              <a:ext cx="784003" cy="182880"/>
            </a:xfrm>
            <a:custGeom>
              <a:avLst/>
              <a:gdLst>
                <a:gd name="connsiteX0" fmla="*/ 0 w 784003"/>
                <a:gd name="connsiteY0" fmla="*/ 0 h 182880"/>
                <a:gd name="connsiteX1" fmla="*/ 349134 w 784003"/>
                <a:gd name="connsiteY1" fmla="*/ 157942 h 182880"/>
                <a:gd name="connsiteX2" fmla="*/ 756458 w 784003"/>
                <a:gd name="connsiteY2" fmla="*/ 178723 h 182880"/>
                <a:gd name="connsiteX3" fmla="*/ 748145 w 784003"/>
                <a:gd name="connsiteY3" fmla="*/ 18288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4003" h="182880">
                  <a:moveTo>
                    <a:pt x="0" y="0"/>
                  </a:moveTo>
                  <a:cubicBezTo>
                    <a:pt x="111529" y="64077"/>
                    <a:pt x="223058" y="128155"/>
                    <a:pt x="349134" y="157942"/>
                  </a:cubicBezTo>
                  <a:cubicBezTo>
                    <a:pt x="475210" y="187729"/>
                    <a:pt x="689956" y="174567"/>
                    <a:pt x="756458" y="178723"/>
                  </a:cubicBezTo>
                  <a:cubicBezTo>
                    <a:pt x="822960" y="182879"/>
                    <a:pt x="748145" y="182880"/>
                    <a:pt x="748145" y="1828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600"/>
            </a:p>
          </p:txBody>
        </p:sp>
        <p:sp>
          <p:nvSpPr>
            <p:cNvPr id="69" name="Kombinationstegning 68"/>
            <p:cNvSpPr/>
            <p:nvPr/>
          </p:nvSpPr>
          <p:spPr>
            <a:xfrm flipH="1" flipV="1">
              <a:off x="2354714" y="7333270"/>
              <a:ext cx="722510" cy="412090"/>
            </a:xfrm>
            <a:custGeom>
              <a:avLst/>
              <a:gdLst>
                <a:gd name="connsiteX0" fmla="*/ 0 w 784003"/>
                <a:gd name="connsiteY0" fmla="*/ 0 h 182880"/>
                <a:gd name="connsiteX1" fmla="*/ 349134 w 784003"/>
                <a:gd name="connsiteY1" fmla="*/ 157942 h 182880"/>
                <a:gd name="connsiteX2" fmla="*/ 756458 w 784003"/>
                <a:gd name="connsiteY2" fmla="*/ 178723 h 182880"/>
                <a:gd name="connsiteX3" fmla="*/ 748145 w 784003"/>
                <a:gd name="connsiteY3" fmla="*/ 18288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4003" h="182880">
                  <a:moveTo>
                    <a:pt x="0" y="0"/>
                  </a:moveTo>
                  <a:cubicBezTo>
                    <a:pt x="111529" y="64077"/>
                    <a:pt x="223058" y="128155"/>
                    <a:pt x="349134" y="157942"/>
                  </a:cubicBezTo>
                  <a:cubicBezTo>
                    <a:pt x="475210" y="187729"/>
                    <a:pt x="689956" y="174567"/>
                    <a:pt x="756458" y="178723"/>
                  </a:cubicBezTo>
                  <a:cubicBezTo>
                    <a:pt x="822960" y="182879"/>
                    <a:pt x="748145" y="182880"/>
                    <a:pt x="748145" y="182880"/>
                  </a:cubicBezTo>
                </a:path>
              </a:pathLst>
            </a:custGeom>
            <a:noFill/>
            <a:ln w="38100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600"/>
            </a:p>
          </p:txBody>
        </p:sp>
        <p:sp>
          <p:nvSpPr>
            <p:cNvPr id="70" name="Tekstfelt 69"/>
            <p:cNvSpPr txBox="1"/>
            <p:nvPr/>
          </p:nvSpPr>
          <p:spPr>
            <a:xfrm>
              <a:off x="215379" y="6705449"/>
              <a:ext cx="1058940" cy="337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/>
                <a:t>Vand og ilt</a:t>
              </a:r>
            </a:p>
          </p:txBody>
        </p:sp>
        <p:sp>
          <p:nvSpPr>
            <p:cNvPr id="71" name="Tekstfelt 70"/>
            <p:cNvSpPr txBox="1"/>
            <p:nvPr/>
          </p:nvSpPr>
          <p:spPr>
            <a:xfrm>
              <a:off x="2483425" y="7680799"/>
              <a:ext cx="1640242" cy="337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/>
                <a:t>Vand </a:t>
              </a:r>
              <a:r>
                <a:rPr lang="da-DK" sz="1600"/>
                <a:t>og kuldioxid</a:t>
              </a:r>
            </a:p>
          </p:txBody>
        </p:sp>
      </p:grpSp>
      <p:sp>
        <p:nvSpPr>
          <p:cNvPr id="72" name="Tekstfelt 71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74305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rindende vand</a:t>
            </a:r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136950" y="925552"/>
            <a:ext cx="8865981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dirty="0"/>
              <a:t>Tegn og beskriv strømforhold, aflejringer og de udfordringer det giver livet i det rindende vand</a:t>
            </a:r>
            <a:r>
              <a:rPr lang="da-DK" sz="12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grpSp>
        <p:nvGrpSpPr>
          <p:cNvPr id="8" name="Grupper 7"/>
          <p:cNvGrpSpPr>
            <a:grpSpLocks noChangeAspect="1"/>
          </p:cNvGrpSpPr>
          <p:nvPr/>
        </p:nvGrpSpPr>
        <p:grpSpPr>
          <a:xfrm>
            <a:off x="995168" y="1570705"/>
            <a:ext cx="7153665" cy="2867482"/>
            <a:chOff x="864704" y="2278572"/>
            <a:chExt cx="5059018" cy="2027862"/>
          </a:xfrm>
        </p:grpSpPr>
        <p:sp>
          <p:nvSpPr>
            <p:cNvPr id="9" name="Kombinationstegning 8"/>
            <p:cNvSpPr/>
            <p:nvPr/>
          </p:nvSpPr>
          <p:spPr>
            <a:xfrm>
              <a:off x="864704" y="2278572"/>
              <a:ext cx="5059018" cy="1402853"/>
            </a:xfrm>
            <a:custGeom>
              <a:avLst/>
              <a:gdLst>
                <a:gd name="connsiteX0" fmla="*/ 0 w 5059018"/>
                <a:gd name="connsiteY0" fmla="*/ 1178016 h 1402853"/>
                <a:gd name="connsiteX1" fmla="*/ 288235 w 5059018"/>
                <a:gd name="connsiteY1" fmla="*/ 1078625 h 1402853"/>
                <a:gd name="connsiteX2" fmla="*/ 526774 w 5059018"/>
                <a:gd name="connsiteY2" fmla="*/ 770512 h 1402853"/>
                <a:gd name="connsiteX3" fmla="*/ 864705 w 5059018"/>
                <a:gd name="connsiteY3" fmla="*/ 174164 h 1402853"/>
                <a:gd name="connsiteX4" fmla="*/ 1272209 w 5059018"/>
                <a:gd name="connsiteY4" fmla="*/ 5198 h 1402853"/>
                <a:gd name="connsiteX5" fmla="*/ 1739348 w 5059018"/>
                <a:gd name="connsiteY5" fmla="*/ 124468 h 1402853"/>
                <a:gd name="connsiteX6" fmla="*/ 2335696 w 5059018"/>
                <a:gd name="connsiteY6" fmla="*/ 869903 h 1402853"/>
                <a:gd name="connsiteX7" fmla="*/ 2763079 w 5059018"/>
                <a:gd name="connsiteY7" fmla="*/ 1307225 h 1402853"/>
                <a:gd name="connsiteX8" fmla="*/ 3190461 w 5059018"/>
                <a:gd name="connsiteY8" fmla="*/ 1396677 h 1402853"/>
                <a:gd name="connsiteX9" fmla="*/ 3568148 w 5059018"/>
                <a:gd name="connsiteY9" fmla="*/ 1197894 h 1402853"/>
                <a:gd name="connsiteX10" fmla="*/ 3975653 w 5059018"/>
                <a:gd name="connsiteY10" fmla="*/ 611485 h 1402853"/>
                <a:gd name="connsiteX11" fmla="*/ 4253948 w 5059018"/>
                <a:gd name="connsiteY11" fmla="*/ 223859 h 1402853"/>
                <a:gd name="connsiteX12" fmla="*/ 4631635 w 5059018"/>
                <a:gd name="connsiteY12" fmla="*/ 35016 h 1402853"/>
                <a:gd name="connsiteX13" fmla="*/ 5059018 w 5059018"/>
                <a:gd name="connsiteY13" fmla="*/ 144346 h 1402853"/>
                <a:gd name="connsiteX14" fmla="*/ 5059018 w 5059018"/>
                <a:gd name="connsiteY14" fmla="*/ 144346 h 14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9018" h="1402853">
                  <a:moveTo>
                    <a:pt x="0" y="1178016"/>
                  </a:moveTo>
                  <a:cubicBezTo>
                    <a:pt x="100219" y="1162279"/>
                    <a:pt x="200439" y="1146542"/>
                    <a:pt x="288235" y="1078625"/>
                  </a:cubicBezTo>
                  <a:cubicBezTo>
                    <a:pt x="376031" y="1010708"/>
                    <a:pt x="430696" y="921255"/>
                    <a:pt x="526774" y="770512"/>
                  </a:cubicBezTo>
                  <a:cubicBezTo>
                    <a:pt x="622852" y="619769"/>
                    <a:pt x="740466" y="301716"/>
                    <a:pt x="864705" y="174164"/>
                  </a:cubicBezTo>
                  <a:cubicBezTo>
                    <a:pt x="988944" y="46612"/>
                    <a:pt x="1126435" y="13481"/>
                    <a:pt x="1272209" y="5198"/>
                  </a:cubicBezTo>
                  <a:cubicBezTo>
                    <a:pt x="1417983" y="-3085"/>
                    <a:pt x="1562100" y="-19649"/>
                    <a:pt x="1739348" y="124468"/>
                  </a:cubicBezTo>
                  <a:cubicBezTo>
                    <a:pt x="1916596" y="268585"/>
                    <a:pt x="2165074" y="672777"/>
                    <a:pt x="2335696" y="869903"/>
                  </a:cubicBezTo>
                  <a:cubicBezTo>
                    <a:pt x="2506318" y="1067029"/>
                    <a:pt x="2620618" y="1219429"/>
                    <a:pt x="2763079" y="1307225"/>
                  </a:cubicBezTo>
                  <a:cubicBezTo>
                    <a:pt x="2905540" y="1395021"/>
                    <a:pt x="3056283" y="1414899"/>
                    <a:pt x="3190461" y="1396677"/>
                  </a:cubicBezTo>
                  <a:cubicBezTo>
                    <a:pt x="3324639" y="1378455"/>
                    <a:pt x="3437283" y="1328759"/>
                    <a:pt x="3568148" y="1197894"/>
                  </a:cubicBezTo>
                  <a:cubicBezTo>
                    <a:pt x="3699013" y="1067029"/>
                    <a:pt x="3861353" y="773824"/>
                    <a:pt x="3975653" y="611485"/>
                  </a:cubicBezTo>
                  <a:cubicBezTo>
                    <a:pt x="4089953" y="449146"/>
                    <a:pt x="4144618" y="319937"/>
                    <a:pt x="4253948" y="223859"/>
                  </a:cubicBezTo>
                  <a:cubicBezTo>
                    <a:pt x="4363278" y="127781"/>
                    <a:pt x="4497457" y="48268"/>
                    <a:pt x="4631635" y="35016"/>
                  </a:cubicBezTo>
                  <a:cubicBezTo>
                    <a:pt x="4765813" y="21764"/>
                    <a:pt x="5059018" y="144346"/>
                    <a:pt x="5059018" y="144346"/>
                  </a:cubicBezTo>
                  <a:lnTo>
                    <a:pt x="5059018" y="144346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Kombinationstegning 9"/>
            <p:cNvSpPr/>
            <p:nvPr/>
          </p:nvSpPr>
          <p:spPr>
            <a:xfrm>
              <a:off x="914400" y="2997176"/>
              <a:ext cx="4790661" cy="1309258"/>
            </a:xfrm>
            <a:custGeom>
              <a:avLst/>
              <a:gdLst>
                <a:gd name="connsiteX0" fmla="*/ 0 w 4790661"/>
                <a:gd name="connsiteY0" fmla="*/ 1065699 h 1309258"/>
                <a:gd name="connsiteX1" fmla="*/ 238539 w 4790661"/>
                <a:gd name="connsiteY1" fmla="*/ 1055760 h 1309258"/>
                <a:gd name="connsiteX2" fmla="*/ 566530 w 4790661"/>
                <a:gd name="connsiteY2" fmla="*/ 926551 h 1309258"/>
                <a:gd name="connsiteX3" fmla="*/ 904461 w 4790661"/>
                <a:gd name="connsiteY3" fmla="*/ 608499 h 1309258"/>
                <a:gd name="connsiteX4" fmla="*/ 1093304 w 4790661"/>
                <a:gd name="connsiteY4" fmla="*/ 240751 h 1309258"/>
                <a:gd name="connsiteX5" fmla="*/ 1212574 w 4790661"/>
                <a:gd name="connsiteY5" fmla="*/ 22090 h 1309258"/>
                <a:gd name="connsiteX6" fmla="*/ 1391478 w 4790661"/>
                <a:gd name="connsiteY6" fmla="*/ 22090 h 1309258"/>
                <a:gd name="connsiteX7" fmla="*/ 1510748 w 4790661"/>
                <a:gd name="connsiteY7" fmla="*/ 151299 h 1309258"/>
                <a:gd name="connsiteX8" fmla="*/ 1808922 w 4790661"/>
                <a:gd name="connsiteY8" fmla="*/ 519047 h 1309258"/>
                <a:gd name="connsiteX9" fmla="*/ 2107096 w 4790661"/>
                <a:gd name="connsiteY9" fmla="*/ 856977 h 1309258"/>
                <a:gd name="connsiteX10" fmla="*/ 2574235 w 4790661"/>
                <a:gd name="connsiteY10" fmla="*/ 1105455 h 1309258"/>
                <a:gd name="connsiteX11" fmla="*/ 2922104 w 4790661"/>
                <a:gd name="connsiteY11" fmla="*/ 1254542 h 1309258"/>
                <a:gd name="connsiteX12" fmla="*/ 3339548 w 4790661"/>
                <a:gd name="connsiteY12" fmla="*/ 1304238 h 1309258"/>
                <a:gd name="connsiteX13" fmla="*/ 3756991 w 4790661"/>
                <a:gd name="connsiteY13" fmla="*/ 1145212 h 1309258"/>
                <a:gd name="connsiteX14" fmla="*/ 4114800 w 4790661"/>
                <a:gd name="connsiteY14" fmla="*/ 727768 h 1309258"/>
                <a:gd name="connsiteX15" fmla="*/ 4412974 w 4790661"/>
                <a:gd name="connsiteY15" fmla="*/ 350081 h 1309258"/>
                <a:gd name="connsiteX16" fmla="*/ 4591878 w 4790661"/>
                <a:gd name="connsiteY16" fmla="*/ 91664 h 1309258"/>
                <a:gd name="connsiteX17" fmla="*/ 4790661 w 4790661"/>
                <a:gd name="connsiteY17" fmla="*/ 22090 h 130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790661" h="1309258">
                  <a:moveTo>
                    <a:pt x="0" y="1065699"/>
                  </a:moveTo>
                  <a:cubicBezTo>
                    <a:pt x="72058" y="1072325"/>
                    <a:pt x="144117" y="1078951"/>
                    <a:pt x="238539" y="1055760"/>
                  </a:cubicBezTo>
                  <a:cubicBezTo>
                    <a:pt x="332961" y="1032569"/>
                    <a:pt x="455543" y="1001095"/>
                    <a:pt x="566530" y="926551"/>
                  </a:cubicBezTo>
                  <a:cubicBezTo>
                    <a:pt x="677517" y="852007"/>
                    <a:pt x="816665" y="722799"/>
                    <a:pt x="904461" y="608499"/>
                  </a:cubicBezTo>
                  <a:cubicBezTo>
                    <a:pt x="992257" y="494199"/>
                    <a:pt x="1041952" y="338486"/>
                    <a:pt x="1093304" y="240751"/>
                  </a:cubicBezTo>
                  <a:cubicBezTo>
                    <a:pt x="1144656" y="143016"/>
                    <a:pt x="1162878" y="58533"/>
                    <a:pt x="1212574" y="22090"/>
                  </a:cubicBezTo>
                  <a:cubicBezTo>
                    <a:pt x="1262270" y="-14354"/>
                    <a:pt x="1341782" y="555"/>
                    <a:pt x="1391478" y="22090"/>
                  </a:cubicBezTo>
                  <a:cubicBezTo>
                    <a:pt x="1441174" y="43625"/>
                    <a:pt x="1441174" y="68473"/>
                    <a:pt x="1510748" y="151299"/>
                  </a:cubicBezTo>
                  <a:cubicBezTo>
                    <a:pt x="1580322" y="234125"/>
                    <a:pt x="1709531" y="401434"/>
                    <a:pt x="1808922" y="519047"/>
                  </a:cubicBezTo>
                  <a:cubicBezTo>
                    <a:pt x="1908313" y="636660"/>
                    <a:pt x="1979544" y="759242"/>
                    <a:pt x="2107096" y="856977"/>
                  </a:cubicBezTo>
                  <a:cubicBezTo>
                    <a:pt x="2234648" y="954712"/>
                    <a:pt x="2438400" y="1039194"/>
                    <a:pt x="2574235" y="1105455"/>
                  </a:cubicBezTo>
                  <a:cubicBezTo>
                    <a:pt x="2710070" y="1171716"/>
                    <a:pt x="2794552" y="1221412"/>
                    <a:pt x="2922104" y="1254542"/>
                  </a:cubicBezTo>
                  <a:cubicBezTo>
                    <a:pt x="3049656" y="1287672"/>
                    <a:pt x="3200400" y="1322460"/>
                    <a:pt x="3339548" y="1304238"/>
                  </a:cubicBezTo>
                  <a:cubicBezTo>
                    <a:pt x="3478696" y="1286016"/>
                    <a:pt x="3627782" y="1241290"/>
                    <a:pt x="3756991" y="1145212"/>
                  </a:cubicBezTo>
                  <a:cubicBezTo>
                    <a:pt x="3886200" y="1049134"/>
                    <a:pt x="4005470" y="860290"/>
                    <a:pt x="4114800" y="727768"/>
                  </a:cubicBezTo>
                  <a:cubicBezTo>
                    <a:pt x="4224130" y="595246"/>
                    <a:pt x="4333461" y="456098"/>
                    <a:pt x="4412974" y="350081"/>
                  </a:cubicBezTo>
                  <a:cubicBezTo>
                    <a:pt x="4492487" y="244064"/>
                    <a:pt x="4528930" y="146329"/>
                    <a:pt x="4591878" y="91664"/>
                  </a:cubicBezTo>
                  <a:cubicBezTo>
                    <a:pt x="4654826" y="36999"/>
                    <a:pt x="4790661" y="22090"/>
                    <a:pt x="4790661" y="2209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1" name="Tekstfelt 10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100933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>
          <a:xfrm>
            <a:off x="142496" y="925552"/>
            <a:ext cx="8860435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2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36950" y="293915"/>
            <a:ext cx="8865981" cy="4532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 dirty="0"/>
              <a:t>Forhold og levevilkår i det rindende vand</a:t>
            </a:r>
          </a:p>
        </p:txBody>
      </p:sp>
      <p:sp>
        <p:nvSpPr>
          <p:cNvPr id="11" name="Pladsholder til indhold 2"/>
          <p:cNvSpPr txBox="1">
            <a:spLocks/>
          </p:cNvSpPr>
          <p:nvPr/>
        </p:nvSpPr>
        <p:spPr>
          <a:xfrm>
            <a:off x="136950" y="925552"/>
            <a:ext cx="8865981" cy="55756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dirty="0"/>
              <a:t>Kom med faglige overvejelser og argumenter for årsager og problematikker som udretninger af vandløb giver anledning til.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1800" dirty="0"/>
          </a:p>
        </p:txBody>
      </p:sp>
      <p:sp>
        <p:nvSpPr>
          <p:cNvPr id="12" name="Tekstfelt 11"/>
          <p:cNvSpPr txBox="1"/>
          <p:nvPr/>
        </p:nvSpPr>
        <p:spPr>
          <a:xfrm>
            <a:off x="7774888" y="6487355"/>
            <a:ext cx="132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44252399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1530</Words>
  <Application>Microsoft Macintosh PowerPoint</Application>
  <PresentationFormat>Skærmshow (4:3)</PresentationFormat>
  <Paragraphs>1279</Paragraphs>
  <Slides>28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Kontortema</vt:lpstr>
      <vt:lpstr>Rindende og stillestående vand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Rindende og stillestående vand</dc:title>
  <dc:creator>Anette Tetens</dc:creator>
  <cp:lastModifiedBy>Anette Tetens</cp:lastModifiedBy>
  <cp:revision>17</cp:revision>
  <dcterms:created xsi:type="dcterms:W3CDTF">2019-07-26T06:01:59Z</dcterms:created>
  <dcterms:modified xsi:type="dcterms:W3CDTF">2023-07-09T05:34:58Z</dcterms:modified>
</cp:coreProperties>
</file>